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15"/>
  </p:notesMasterIdLst>
  <p:sldIdLst>
    <p:sldId id="257" r:id="rId3"/>
    <p:sldId id="267" r:id="rId4"/>
    <p:sldId id="274" r:id="rId5"/>
    <p:sldId id="319" r:id="rId6"/>
    <p:sldId id="276" r:id="rId7"/>
    <p:sldId id="280" r:id="rId8"/>
    <p:sldId id="330" r:id="rId9"/>
    <p:sldId id="331" r:id="rId10"/>
    <p:sldId id="332" r:id="rId11"/>
    <p:sldId id="333" r:id="rId12"/>
    <p:sldId id="334" r:id="rId13"/>
    <p:sldId id="304" r:id="rId14"/>
  </p:sldIdLst>
  <p:sldSz cx="9144000" cy="6858000" type="screen4x3"/>
  <p:notesSz cx="6797675" cy="987425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013"/>
    <a:srgbClr val="71320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729" autoAdjust="0"/>
  </p:normalViewPr>
  <p:slideViewPr>
    <p:cSldViewPr>
      <p:cViewPr>
        <p:scale>
          <a:sx n="70" d="100"/>
          <a:sy n="70" d="100"/>
        </p:scale>
        <p:origin x="-894" y="-8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9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102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FEEB0-3817-4F33-9AA0-293E0EB39AD6}" type="datetimeFigureOut">
              <a:rPr lang="it-IT" smtClean="0"/>
              <a:pPr/>
              <a:t>25/10/2012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CAC503-0B10-4D6C-A8E8-55AA6F24DB46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44642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CAC503-0B10-4D6C-A8E8-55AA6F24DB46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889276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ede istituzionale Cover Diritto.png" descr="/Volumes/AREE/CLIENTI A-M/BARILLA Corporate/10_TEMPLATE/PPT/Links/Piede istituzionale Cover Diritt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2875"/>
            <a:ext cx="9151938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egnaposto immagine 11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9144000" cy="5222874"/>
          </a:xfrm>
          <a:prstGeom prst="rect">
            <a:avLst/>
          </a:prstGeo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it-IT" noProof="0" smtClean="0"/>
              <a:t>Fare clic sull'icona per inserire un'immagine</a:t>
            </a:r>
            <a:endParaRPr lang="it-IT" noProof="0" dirty="0" smtClean="0"/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138517" y="5456907"/>
            <a:ext cx="4825992" cy="778383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spcAft>
                <a:spcPts val="0"/>
              </a:spcAft>
              <a:defRPr sz="24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0"/>
          </p:nvPr>
        </p:nvSpPr>
        <p:spPr>
          <a:xfrm>
            <a:off x="2138515" y="6396705"/>
            <a:ext cx="4825993" cy="32774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9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1" name="Segnaposto testo 9"/>
          <p:cNvSpPr>
            <a:spLocks noGrp="1"/>
          </p:cNvSpPr>
          <p:nvPr>
            <p:ph type="body" sz="quarter" idx="12"/>
          </p:nvPr>
        </p:nvSpPr>
        <p:spPr>
          <a:xfrm>
            <a:off x="508563" y="5496662"/>
            <a:ext cx="1479264" cy="73862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9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="" xmlns:p14="http://schemas.microsoft.com/office/powerpoint/2010/main" val="930368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Objetc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testo 11"/>
          <p:cNvSpPr>
            <a:spLocks noGrp="1"/>
          </p:cNvSpPr>
          <p:nvPr>
            <p:ph type="body" sz="quarter" idx="12"/>
          </p:nvPr>
        </p:nvSpPr>
        <p:spPr>
          <a:xfrm>
            <a:off x="457200" y="381150"/>
            <a:ext cx="8229600" cy="979488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800">
                <a:solidFill>
                  <a:srgbClr val="00347B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2158324"/>
            <a:ext cx="4038600" cy="4042800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chemeClr val="accent2"/>
              </a:buClr>
              <a:buFont typeface="Arial" pitchFamily="34" charset="0"/>
              <a:buChar char="•"/>
              <a:tabLst/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chemeClr val="accent2"/>
              </a:buClr>
              <a:buFont typeface="Arial" pitchFamily="34" charset="0"/>
              <a:buChar char="•"/>
              <a:defRPr sz="18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accent2"/>
              </a:buClr>
              <a:buFont typeface="Arial" pitchFamily="34" charset="0"/>
              <a:buChar char="•"/>
              <a:defRPr sz="16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chemeClr val="accent2"/>
              </a:buClr>
              <a:buFont typeface="Arial" pitchFamily="34" charset="0"/>
              <a:buChar char="•"/>
              <a:defRPr sz="16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chemeClr val="accent2"/>
              </a:buClr>
              <a:buFont typeface="Arial" pitchFamily="34" charset="0"/>
              <a:buChar char="•"/>
              <a:defRPr sz="14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7" name="Segnaposto testo 2"/>
          <p:cNvSpPr>
            <a:spLocks noGrp="1"/>
          </p:cNvSpPr>
          <p:nvPr>
            <p:ph type="body" idx="16"/>
          </p:nvPr>
        </p:nvSpPr>
        <p:spPr>
          <a:xfrm>
            <a:off x="457200" y="1510793"/>
            <a:ext cx="4040188" cy="639762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2000" b="0" baseline="0">
                <a:solidFill>
                  <a:srgbClr val="00347B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13510"/>
            <a:ext cx="4038325" cy="639762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2000" b="0">
                <a:solidFill>
                  <a:srgbClr val="00347B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1" name="Segnaposto contenuto 2"/>
          <p:cNvSpPr>
            <a:spLocks noGrp="1"/>
          </p:cNvSpPr>
          <p:nvPr>
            <p:ph sz="half" idx="17"/>
          </p:nvPr>
        </p:nvSpPr>
        <p:spPr>
          <a:xfrm>
            <a:off x="4648200" y="2150083"/>
            <a:ext cx="4038600" cy="4042800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chemeClr val="accent2"/>
              </a:buClr>
              <a:buFont typeface="Arial" pitchFamily="34" charset="0"/>
              <a:buChar char="•"/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chemeClr val="accent2"/>
              </a:buClr>
              <a:buFont typeface="Arial" pitchFamily="34" charset="0"/>
              <a:buChar char="•"/>
              <a:defRPr sz="18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accent2"/>
              </a:buClr>
              <a:buFont typeface="Arial" pitchFamily="34" charset="0"/>
              <a:buChar char="•"/>
              <a:defRPr sz="16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chemeClr val="accent2"/>
              </a:buClr>
              <a:buFont typeface="Arial" pitchFamily="34" charset="0"/>
              <a:buChar char="•"/>
              <a:defRPr sz="16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chemeClr val="accent2"/>
              </a:buClr>
              <a:buFont typeface="Arial" pitchFamily="34" charset="0"/>
              <a:buChar char="•"/>
              <a:defRPr sz="14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9" name="Segnaposto numero diapositiva 9"/>
          <p:cNvSpPr>
            <a:spLocks noGrp="1"/>
          </p:cNvSpPr>
          <p:nvPr>
            <p:ph type="sldNum" sz="quarter" idx="18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2B798-1BCE-48A5-A78D-D8EE60A7182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685213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7"/>
          <p:cNvSpPr>
            <a:spLocks noGrp="1"/>
          </p:cNvSpPr>
          <p:nvPr>
            <p:ph type="body" sz="quarter" idx="11"/>
          </p:nvPr>
        </p:nvSpPr>
        <p:spPr>
          <a:xfrm>
            <a:off x="457201" y="1622323"/>
            <a:ext cx="3828026" cy="4219676"/>
          </a:xfrm>
          <a:prstGeom prst="rect">
            <a:avLst/>
          </a:prstGeom>
        </p:spPr>
        <p:txBody>
          <a:bodyPr vert="horz" lIns="0" tIns="0" rIns="0" bIns="0"/>
          <a:lstStyle>
            <a:lvl1pPr marL="180975" indent="-180975">
              <a:buClr>
                <a:schemeClr val="accent2"/>
              </a:buClr>
              <a:buFont typeface="Arial" pitchFamily="34" charset="0"/>
              <a:buChar char="•"/>
              <a:defRPr sz="2000" baseline="0">
                <a:solidFill>
                  <a:srgbClr val="616365"/>
                </a:solidFill>
                <a:latin typeface="Arial"/>
                <a:cs typeface="Arial"/>
              </a:defRPr>
            </a:lvl1pPr>
            <a:lvl2pPr>
              <a:buClr>
                <a:schemeClr val="accent2"/>
              </a:buClr>
              <a:buFont typeface="Arial" pitchFamily="34" charset="0"/>
              <a:buChar char="•"/>
              <a:defRPr sz="1800">
                <a:solidFill>
                  <a:srgbClr val="616365"/>
                </a:solidFill>
                <a:latin typeface="Arial"/>
                <a:cs typeface="Arial"/>
              </a:defRPr>
            </a:lvl2pPr>
            <a:lvl3pPr>
              <a:buClr>
                <a:schemeClr val="accent2"/>
              </a:buClr>
              <a:buFont typeface="Arial" pitchFamily="34" charset="0"/>
              <a:buChar char="•"/>
              <a:defRPr sz="1600">
                <a:solidFill>
                  <a:srgbClr val="616365"/>
                </a:solidFill>
                <a:latin typeface="Arial"/>
                <a:cs typeface="Arial"/>
              </a:defRPr>
            </a:lvl3pPr>
            <a:lvl4pPr>
              <a:buClr>
                <a:schemeClr val="accent2"/>
              </a:buClr>
              <a:buFont typeface="Arial" pitchFamily="34" charset="0"/>
              <a:buChar char="•"/>
              <a:defRPr sz="1400">
                <a:solidFill>
                  <a:srgbClr val="616365"/>
                </a:solidFill>
                <a:latin typeface="Arial"/>
                <a:cs typeface="Arial"/>
              </a:defRPr>
            </a:lvl4pPr>
            <a:lvl5pPr>
              <a:buClr>
                <a:schemeClr val="accent2"/>
              </a:buClr>
              <a:buFont typeface="Arial" pitchFamily="34" charset="0"/>
              <a:buChar char="•"/>
              <a:defRPr sz="1400">
                <a:solidFill>
                  <a:srgbClr val="616365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5" name="Segnaposto testo 11"/>
          <p:cNvSpPr>
            <a:spLocks noGrp="1"/>
          </p:cNvSpPr>
          <p:nvPr>
            <p:ph type="body" sz="quarter" idx="12"/>
          </p:nvPr>
        </p:nvSpPr>
        <p:spPr>
          <a:xfrm>
            <a:off x="457201" y="381150"/>
            <a:ext cx="3828026" cy="9794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200" baseline="0">
                <a:solidFill>
                  <a:srgbClr val="00347B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9" name="Segnaposto grafico 8"/>
          <p:cNvSpPr>
            <a:spLocks noGrp="1"/>
          </p:cNvSpPr>
          <p:nvPr>
            <p:ph type="chart" sz="quarter" idx="15"/>
          </p:nvPr>
        </p:nvSpPr>
        <p:spPr>
          <a:xfrm>
            <a:off x="4552950" y="380999"/>
            <a:ext cx="4116213" cy="5461000"/>
          </a:xfrm>
          <a:prstGeom prst="rect">
            <a:avLst/>
          </a:prstGeom>
        </p:spPr>
        <p:txBody>
          <a:bodyPr/>
          <a:lstStyle>
            <a:lvl1pPr marL="0" indent="0">
              <a:tabLst/>
              <a:defRPr baseline="0">
                <a:solidFill>
                  <a:srgbClr val="00347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noProof="0" smtClean="0"/>
              <a:t>Fare clic sull'icona per inserire un grafico</a:t>
            </a:r>
            <a:endParaRPr lang="it-IT" noProof="0" dirty="0"/>
          </a:p>
        </p:txBody>
      </p:sp>
      <p:sp>
        <p:nvSpPr>
          <p:cNvPr id="11" name="Segnaposto testo 10"/>
          <p:cNvSpPr>
            <a:spLocks noGrp="1"/>
          </p:cNvSpPr>
          <p:nvPr>
            <p:ph type="body" sz="quarter" idx="16"/>
          </p:nvPr>
        </p:nvSpPr>
        <p:spPr>
          <a:xfrm>
            <a:off x="4552950" y="5901375"/>
            <a:ext cx="4116213" cy="203200"/>
          </a:xfrm>
          <a:prstGeom prst="rect">
            <a:avLst/>
          </a:prstGeom>
        </p:spPr>
        <p:txBody>
          <a:bodyPr lIns="0" tIns="0" rIns="0" bIns="0"/>
          <a:lstStyle>
            <a:lvl1pPr algn="r">
              <a:buNone/>
              <a:defRPr sz="105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numero diapositiva 9"/>
          <p:cNvSpPr>
            <a:spLocks noGrp="1"/>
          </p:cNvSpPr>
          <p:nvPr>
            <p:ph type="sldNum" sz="quarter" idx="17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9F3CE-BD8A-4D83-8E17-7E3B14879BC7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859442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11"/>
          <p:cNvSpPr>
            <a:spLocks noGrp="1"/>
          </p:cNvSpPr>
          <p:nvPr>
            <p:ph type="body" sz="quarter" idx="12"/>
          </p:nvPr>
        </p:nvSpPr>
        <p:spPr>
          <a:xfrm>
            <a:off x="457201" y="381150"/>
            <a:ext cx="3828026" cy="9794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200" baseline="0">
                <a:solidFill>
                  <a:srgbClr val="00347B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Segnaposto immagine 6"/>
          <p:cNvSpPr>
            <a:spLocks noGrp="1"/>
          </p:cNvSpPr>
          <p:nvPr>
            <p:ph type="pic" sz="quarter" idx="13"/>
          </p:nvPr>
        </p:nvSpPr>
        <p:spPr>
          <a:xfrm>
            <a:off x="4572000" y="381150"/>
            <a:ext cx="4097338" cy="5832000"/>
          </a:xfrm>
          <a:prstGeom prst="rect">
            <a:avLst/>
          </a:prstGeom>
        </p:spPr>
        <p:txBody>
          <a:bodyPr vert="horz"/>
          <a:lstStyle>
            <a:lvl1pPr marL="0" indent="0">
              <a:defRPr>
                <a:solidFill>
                  <a:srgbClr val="00347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noProof="0" smtClean="0"/>
              <a:t>Fare clic sull'icona per inserire un'immagine</a:t>
            </a:r>
            <a:endParaRPr lang="it-IT" noProof="0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1"/>
          </p:nvPr>
        </p:nvSpPr>
        <p:spPr>
          <a:xfrm>
            <a:off x="457201" y="1622323"/>
            <a:ext cx="3828026" cy="4219676"/>
          </a:xfrm>
          <a:prstGeom prst="rect">
            <a:avLst/>
          </a:prstGeom>
        </p:spPr>
        <p:txBody>
          <a:bodyPr vert="horz" lIns="0" tIns="0" rIns="0" bIns="0"/>
          <a:lstStyle>
            <a:lvl1pPr marL="180975" indent="-180975">
              <a:buClr>
                <a:schemeClr val="accent2"/>
              </a:buClr>
              <a:buFont typeface="Arial" pitchFamily="34" charset="0"/>
              <a:buChar char="•"/>
              <a:defRPr sz="2000" baseline="0">
                <a:solidFill>
                  <a:srgbClr val="616365"/>
                </a:solidFill>
                <a:latin typeface="Arial"/>
                <a:cs typeface="Arial"/>
              </a:defRPr>
            </a:lvl1pPr>
            <a:lvl2pPr>
              <a:buClr>
                <a:schemeClr val="accent2"/>
              </a:buClr>
              <a:buFont typeface="Arial" pitchFamily="34" charset="0"/>
              <a:buChar char="•"/>
              <a:defRPr sz="1800">
                <a:solidFill>
                  <a:srgbClr val="616365"/>
                </a:solidFill>
                <a:latin typeface="Arial"/>
                <a:cs typeface="Arial"/>
              </a:defRPr>
            </a:lvl2pPr>
            <a:lvl3pPr>
              <a:buClr>
                <a:schemeClr val="accent2"/>
              </a:buClr>
              <a:buFont typeface="Arial" pitchFamily="34" charset="0"/>
              <a:buChar char="•"/>
              <a:defRPr sz="1600">
                <a:solidFill>
                  <a:srgbClr val="616365"/>
                </a:solidFill>
                <a:latin typeface="Arial"/>
                <a:cs typeface="Arial"/>
              </a:defRPr>
            </a:lvl3pPr>
            <a:lvl4pPr>
              <a:buClr>
                <a:schemeClr val="accent2"/>
              </a:buClr>
              <a:buFont typeface="Arial" pitchFamily="34" charset="0"/>
              <a:buChar char="•"/>
              <a:defRPr sz="1400">
                <a:solidFill>
                  <a:srgbClr val="616365"/>
                </a:solidFill>
                <a:latin typeface="Arial"/>
                <a:cs typeface="Arial"/>
              </a:defRPr>
            </a:lvl4pPr>
            <a:lvl5pPr>
              <a:buClr>
                <a:schemeClr val="accent2"/>
              </a:buClr>
              <a:buFont typeface="Arial" pitchFamily="34" charset="0"/>
              <a:buChar char="•"/>
              <a:defRPr sz="1400">
                <a:solidFill>
                  <a:srgbClr val="616365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6" name="Segnaposto numero diapositiva 9"/>
          <p:cNvSpPr>
            <a:spLocks noGrp="1"/>
          </p:cNvSpPr>
          <p:nvPr>
            <p:ph type="sldNum" sz="quarter" idx="14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9B69B-2957-4626-AD6E-6D285C1A5DD1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25505663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347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5" name="Segnaposto immagine 4"/>
          <p:cNvSpPr>
            <a:spLocks noGrp="1"/>
          </p:cNvSpPr>
          <p:nvPr>
            <p:ph type="pic" sz="quarter" idx="11"/>
          </p:nvPr>
        </p:nvSpPr>
        <p:spPr>
          <a:xfrm>
            <a:off x="457200" y="1516508"/>
            <a:ext cx="8229600" cy="4680000"/>
          </a:xfrm>
          <a:prstGeom prst="rect">
            <a:avLst/>
          </a:prstGeom>
        </p:spPr>
        <p:txBody>
          <a:bodyPr/>
          <a:lstStyle>
            <a:lvl1pPr marL="180975" marR="0" indent="-180975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>
                <a:solidFill>
                  <a:srgbClr val="00347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noProof="0" smtClean="0"/>
              <a:t>Fare clic sull'icona per inserire un'immagine</a:t>
            </a:r>
            <a:endParaRPr lang="it-IT" noProof="0" dirty="0"/>
          </a:p>
        </p:txBody>
      </p:sp>
      <p:sp>
        <p:nvSpPr>
          <p:cNvPr id="4" name="Segnaposto numero diapositiva 9"/>
          <p:cNvSpPr>
            <a:spLocks noGrp="1"/>
          </p:cNvSpPr>
          <p:nvPr>
            <p:ph type="sldNum" sz="quarter" idx="12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2260A-9947-40C9-AA23-FF27A4708A7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166272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4"/>
          <p:cNvSpPr>
            <a:spLocks noGrp="1"/>
          </p:cNvSpPr>
          <p:nvPr>
            <p:ph type="pic" sz="quarter" idx="11"/>
          </p:nvPr>
        </p:nvSpPr>
        <p:spPr>
          <a:xfrm>
            <a:off x="457200" y="284206"/>
            <a:ext cx="8229600" cy="59040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>
                <a:solidFill>
                  <a:srgbClr val="00347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noProof="0" smtClean="0"/>
              <a:t>Fare clic sull'icona per inserire un'immagine</a:t>
            </a:r>
            <a:endParaRPr lang="it-IT" noProof="0" dirty="0"/>
          </a:p>
        </p:txBody>
      </p:sp>
      <p:sp>
        <p:nvSpPr>
          <p:cNvPr id="3" name="Segnaposto numero diapositiva 9"/>
          <p:cNvSpPr>
            <a:spLocks noGrp="1"/>
          </p:cNvSpPr>
          <p:nvPr>
            <p:ph type="sldNum" sz="quarter" idx="12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3CBC1-091E-473B-BBE7-20A31A77EC0B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8618310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c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5367338"/>
            <a:ext cx="8059782" cy="8048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2"/>
          <p:cNvSpPr>
            <a:spLocks noGrp="1"/>
          </p:cNvSpPr>
          <p:nvPr>
            <p:ph idx="11"/>
          </p:nvPr>
        </p:nvSpPr>
        <p:spPr>
          <a:xfrm>
            <a:off x="457199" y="287383"/>
            <a:ext cx="8059783" cy="4440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00347B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E17000"/>
              </a:buClr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E17000"/>
              </a:buClr>
              <a:defRPr sz="18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E17000"/>
              </a:buClr>
              <a:defRPr sz="18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E17000"/>
              </a:buClr>
              <a:buFont typeface="Arial" pitchFamily="34" charset="0"/>
              <a:buChar char="•"/>
              <a:defRPr sz="18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Segnaposto testo 3"/>
          <p:cNvSpPr>
            <a:spLocks noGrp="1"/>
          </p:cNvSpPr>
          <p:nvPr>
            <p:ph type="body" sz="half" idx="12"/>
          </p:nvPr>
        </p:nvSpPr>
        <p:spPr>
          <a:xfrm>
            <a:off x="459700" y="4776606"/>
            <a:ext cx="8059782" cy="5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numero diapositiva 9"/>
          <p:cNvSpPr>
            <a:spLocks noGrp="1"/>
          </p:cNvSpPr>
          <p:nvPr>
            <p:ph type="sldNum" sz="quarter" idx="13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3A828-BF4D-49C4-8974-E66CF9D0F53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524624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ed Imag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11070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00347B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it-IT" noProof="0" dirty="0"/>
          </a:p>
        </p:txBody>
      </p:sp>
      <p:sp>
        <p:nvSpPr>
          <p:cNvPr id="11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165633"/>
            <a:ext cx="5486400" cy="8048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testo 3"/>
          <p:cNvSpPr>
            <a:spLocks noGrp="1"/>
          </p:cNvSpPr>
          <p:nvPr>
            <p:ph type="body" sz="half" idx="11"/>
          </p:nvPr>
        </p:nvSpPr>
        <p:spPr>
          <a:xfrm>
            <a:off x="1791920" y="4557563"/>
            <a:ext cx="5486767" cy="57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numero diapositiva 9"/>
          <p:cNvSpPr>
            <a:spLocks noGrp="1"/>
          </p:cNvSpPr>
          <p:nvPr>
            <p:ph type="sldNum" sz="quarter" idx="12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58ECD-3990-44FF-B966-7CEA60FED66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5301799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ed Grapchi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grafico 8"/>
          <p:cNvSpPr>
            <a:spLocks noGrp="1"/>
          </p:cNvSpPr>
          <p:nvPr>
            <p:ph type="chart" sz="quarter" idx="15"/>
          </p:nvPr>
        </p:nvSpPr>
        <p:spPr>
          <a:xfrm>
            <a:off x="1792288" y="410901"/>
            <a:ext cx="5486400" cy="4114800"/>
          </a:xfrm>
          <a:prstGeom prst="rect">
            <a:avLst/>
          </a:prstGeom>
        </p:spPr>
        <p:txBody>
          <a:bodyPr/>
          <a:lstStyle>
            <a:lvl1pPr marL="180975" marR="0" indent="-180975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>
                <a:solidFill>
                  <a:srgbClr val="00347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noProof="0" smtClean="0"/>
              <a:t>Fare clic sull'icona per inserire un grafico</a:t>
            </a:r>
            <a:endParaRPr lang="it-IT" noProof="0" dirty="0"/>
          </a:p>
        </p:txBody>
      </p:sp>
      <p:sp>
        <p:nvSpPr>
          <p:cNvPr id="8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184513"/>
            <a:ext cx="5486400" cy="726312"/>
          </a:xfrm>
          <a:prstGeom prst="rect">
            <a:avLst/>
          </a:prstGeom>
        </p:spPr>
        <p:txBody>
          <a:bodyPr lIns="0" tIns="0" rIns="36000" bIns="0"/>
          <a:lstStyle>
            <a:lvl1pPr marL="0" indent="0">
              <a:buNone/>
              <a:defRPr sz="16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0" name="Segnaposto testo 3"/>
          <p:cNvSpPr>
            <a:spLocks noGrp="1"/>
          </p:cNvSpPr>
          <p:nvPr>
            <p:ph type="body" sz="half" idx="11"/>
          </p:nvPr>
        </p:nvSpPr>
        <p:spPr>
          <a:xfrm>
            <a:off x="1791920" y="4557393"/>
            <a:ext cx="5486767" cy="57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9" name="Segnaposto testo 10"/>
          <p:cNvSpPr>
            <a:spLocks noGrp="1"/>
          </p:cNvSpPr>
          <p:nvPr>
            <p:ph type="body" sz="quarter" idx="17"/>
          </p:nvPr>
        </p:nvSpPr>
        <p:spPr>
          <a:xfrm>
            <a:off x="3168566" y="5964005"/>
            <a:ext cx="4116213" cy="203200"/>
          </a:xfrm>
          <a:prstGeom prst="rect">
            <a:avLst/>
          </a:prstGeom>
        </p:spPr>
        <p:txBody>
          <a:bodyPr lIns="0" tIns="0" rIns="0" bIns="0"/>
          <a:lstStyle>
            <a:lvl1pPr algn="r">
              <a:buNone/>
              <a:defRPr sz="105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Segnaposto numero diapositiva 9"/>
          <p:cNvSpPr>
            <a:spLocks noGrp="1"/>
          </p:cNvSpPr>
          <p:nvPr>
            <p:ph type="sldNum" sz="quarter" idx="18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4D566-AE8B-4CBA-B686-1DA6A33A85CC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682553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End Cover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06730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6"/>
          <p:cNvSpPr/>
          <p:nvPr userDrawn="1"/>
        </p:nvSpPr>
        <p:spPr>
          <a:xfrm>
            <a:off x="0" y="0"/>
            <a:ext cx="9144000" cy="5456238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srgbClr val="FFFFFF"/>
              </a:solidFill>
            </a:endParaRPr>
          </a:p>
        </p:txBody>
      </p:sp>
      <p:pic>
        <p:nvPicPr>
          <p:cNvPr id="6" name="Piede istituzionale Cover Diritto.png" descr="/Volumes/AREE/CLIENTI A-M/BARILLA Corporate/10_TEMPLATE/PPT/Links/Piede istituzionale Cover Diritt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2875"/>
            <a:ext cx="9151938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138517" y="1643050"/>
            <a:ext cx="4825992" cy="12596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spcAft>
                <a:spcPts val="0"/>
              </a:spcAft>
              <a:defRPr sz="24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0"/>
          </p:nvPr>
        </p:nvSpPr>
        <p:spPr>
          <a:xfrm>
            <a:off x="2138515" y="3071810"/>
            <a:ext cx="4825993" cy="32774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9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3"/>
          </p:nvPr>
        </p:nvSpPr>
        <p:spPr>
          <a:xfrm>
            <a:off x="508000" y="1687513"/>
            <a:ext cx="1511300" cy="118903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FontTx/>
              <a:buNone/>
              <a:defRPr sz="900" baseline="0">
                <a:solidFill>
                  <a:schemeClr val="bg1"/>
                </a:solidFill>
              </a:defRPr>
            </a:lvl1pPr>
            <a:lvl2pPr marL="0" indent="0" algn="l">
              <a:buFontTx/>
              <a:buNone/>
              <a:defRPr sz="900">
                <a:solidFill>
                  <a:schemeClr val="bg1"/>
                </a:solidFill>
              </a:defRPr>
            </a:lvl2pPr>
            <a:lvl3pPr marL="0" indent="0" algn="l">
              <a:buFontTx/>
              <a:buNone/>
              <a:defRPr sz="900">
                <a:solidFill>
                  <a:schemeClr val="bg1"/>
                </a:solidFill>
              </a:defRPr>
            </a:lvl3pPr>
            <a:lvl4pPr marL="0" indent="0" algn="l">
              <a:buFontTx/>
              <a:buNone/>
              <a:defRPr sz="900">
                <a:solidFill>
                  <a:schemeClr val="bg1"/>
                </a:solidFill>
              </a:defRPr>
            </a:lvl4pPr>
            <a:lvl5pPr marL="0" indent="0" algn="l">
              <a:buFontTx/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="" xmlns:p14="http://schemas.microsoft.com/office/powerpoint/2010/main" val="3670977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60589" y="2597483"/>
            <a:ext cx="8224572" cy="1470025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2400" b="0" baseline="0">
                <a:solidFill>
                  <a:srgbClr val="E17000"/>
                </a:solidFill>
                <a:latin typeface="Arial"/>
                <a:cs typeface="Arial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5" name="Segnaposto testo 6"/>
          <p:cNvSpPr>
            <a:spLocks noGrp="1"/>
          </p:cNvSpPr>
          <p:nvPr>
            <p:ph type="body" sz="quarter" idx="11"/>
          </p:nvPr>
        </p:nvSpPr>
        <p:spPr>
          <a:xfrm>
            <a:off x="7182288" y="460375"/>
            <a:ext cx="1495425" cy="553778"/>
          </a:xfrm>
          <a:prstGeom prst="rect">
            <a:avLst/>
          </a:prstGeom>
        </p:spPr>
        <p:txBody>
          <a:bodyPr/>
          <a:lstStyle>
            <a:lvl1pPr algn="r">
              <a:buNone/>
              <a:defRPr sz="900" baseline="0">
                <a:latin typeface="+mj-lt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numero diapositiva 7"/>
          <p:cNvSpPr>
            <a:spLocks noGrp="1"/>
          </p:cNvSpPr>
          <p:nvPr>
            <p:ph type="sldNum" sz="quarter" idx="12"/>
          </p:nvPr>
        </p:nvSpPr>
        <p:spPr>
          <a:xfrm>
            <a:off x="460375" y="6307138"/>
            <a:ext cx="3921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4AED3-26C1-4C3D-8A8E-3641E7102399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2776011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hapter -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60589" y="2597483"/>
            <a:ext cx="8224572" cy="1470025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2400" b="0" baseline="0">
                <a:solidFill>
                  <a:srgbClr val="E17000"/>
                </a:solidFill>
                <a:latin typeface="Arial"/>
                <a:cs typeface="Arial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5" name="Segnaposto testo 2"/>
          <p:cNvSpPr>
            <a:spLocks noGrp="1"/>
          </p:cNvSpPr>
          <p:nvPr>
            <p:ph type="body" idx="1"/>
          </p:nvPr>
        </p:nvSpPr>
        <p:spPr>
          <a:xfrm>
            <a:off x="460375" y="4166403"/>
            <a:ext cx="8224786" cy="5727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sz="18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1"/>
          </p:nvPr>
        </p:nvSpPr>
        <p:spPr>
          <a:xfrm>
            <a:off x="7182288" y="460375"/>
            <a:ext cx="1495425" cy="553778"/>
          </a:xfrm>
          <a:prstGeom prst="rect">
            <a:avLst/>
          </a:prstGeom>
        </p:spPr>
        <p:txBody>
          <a:bodyPr/>
          <a:lstStyle>
            <a:lvl1pPr algn="r">
              <a:buNone/>
              <a:defRPr sz="900" baseline="0">
                <a:latin typeface="+mj-lt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numero diapositiva 7"/>
          <p:cNvSpPr>
            <a:spLocks noGrp="1"/>
          </p:cNvSpPr>
          <p:nvPr>
            <p:ph type="sldNum" sz="quarter" idx="12"/>
          </p:nvPr>
        </p:nvSpPr>
        <p:spPr>
          <a:xfrm>
            <a:off x="460375" y="6307138"/>
            <a:ext cx="3921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17B35F-D5B7-446C-8A29-B4E9ABC4B408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153862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&amp; 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457200" y="1622323"/>
            <a:ext cx="8229600" cy="4219676"/>
          </a:xfrm>
          <a:prstGeom prst="rect">
            <a:avLst/>
          </a:prstGeom>
        </p:spPr>
        <p:txBody>
          <a:bodyPr vert="horz" lIns="0" tIns="0" rIns="0" bIns="0"/>
          <a:lstStyle>
            <a:lvl1pPr marL="265113" indent="-265113">
              <a:buClr>
                <a:schemeClr val="accent2"/>
              </a:buClr>
              <a:buFont typeface="Arial" pitchFamily="34" charset="0"/>
              <a:buChar char="•"/>
              <a:tabLst/>
              <a:defRPr sz="2400" baseline="0">
                <a:solidFill>
                  <a:srgbClr val="616365"/>
                </a:solidFill>
                <a:latin typeface="Arial"/>
                <a:cs typeface="Arial"/>
              </a:defRPr>
            </a:lvl1pPr>
            <a:lvl2pPr>
              <a:buClr>
                <a:schemeClr val="accent2"/>
              </a:buClr>
              <a:buFont typeface="Arial" pitchFamily="34" charset="0"/>
              <a:buChar char="•"/>
              <a:defRPr sz="2200">
                <a:solidFill>
                  <a:srgbClr val="616365"/>
                </a:solidFill>
                <a:latin typeface="Arial"/>
                <a:cs typeface="Arial"/>
              </a:defRPr>
            </a:lvl2pPr>
            <a:lvl3pPr>
              <a:buClr>
                <a:schemeClr val="accent2"/>
              </a:buClr>
              <a:buFont typeface="Arial" pitchFamily="34" charset="0"/>
              <a:buChar char="•"/>
              <a:defRPr sz="2000">
                <a:solidFill>
                  <a:srgbClr val="616365"/>
                </a:solidFill>
                <a:latin typeface="Arial"/>
                <a:cs typeface="Arial"/>
              </a:defRPr>
            </a:lvl3pPr>
            <a:lvl4pPr>
              <a:buClr>
                <a:schemeClr val="accent2"/>
              </a:buClr>
              <a:buFont typeface="Arial" pitchFamily="34" charset="0"/>
              <a:buChar char="•"/>
              <a:defRPr sz="1800">
                <a:solidFill>
                  <a:srgbClr val="616365"/>
                </a:solidFill>
                <a:latin typeface="Arial"/>
                <a:cs typeface="Arial"/>
              </a:defRPr>
            </a:lvl4pPr>
            <a:lvl5pPr>
              <a:buClr>
                <a:schemeClr val="accent2"/>
              </a:buClr>
              <a:buFont typeface="Arial" pitchFamily="34" charset="0"/>
              <a:buChar char="•"/>
              <a:defRPr sz="1600" baseline="0">
                <a:solidFill>
                  <a:srgbClr val="616365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12" name="Segnaposto testo 11"/>
          <p:cNvSpPr>
            <a:spLocks noGrp="1"/>
          </p:cNvSpPr>
          <p:nvPr>
            <p:ph type="body" sz="quarter" idx="12"/>
          </p:nvPr>
        </p:nvSpPr>
        <p:spPr>
          <a:xfrm>
            <a:off x="457200" y="381150"/>
            <a:ext cx="8229600" cy="9794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2800" baseline="0">
                <a:solidFill>
                  <a:srgbClr val="00347B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numero diapositiva 9"/>
          <p:cNvSpPr>
            <a:spLocks noGrp="1"/>
          </p:cNvSpPr>
          <p:nvPr>
            <p:ph type="sldNum" sz="quarter" idx="13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259E9-327B-4E9D-B748-E5CC67A90885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479909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4"/>
          <p:cNvCxnSpPr/>
          <p:nvPr userDrawn="1"/>
        </p:nvCxnSpPr>
        <p:spPr>
          <a:xfrm rot="5400000">
            <a:off x="819944" y="3585369"/>
            <a:ext cx="4562475" cy="1587"/>
          </a:xfrm>
          <a:prstGeom prst="line">
            <a:avLst/>
          </a:prstGeom>
          <a:ln w="3175">
            <a:solidFill>
              <a:srgbClr val="00347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5649" y="1287868"/>
            <a:ext cx="2826309" cy="427227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 baseline="0">
                <a:solidFill>
                  <a:srgbClr val="77777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it-IT" smtClean="0">
                <a:sym typeface="HelveticaNeueLT Std Lt" charset="0"/>
              </a:rPr>
              <a:t>Fare clic per modificare lo stile del titolo</a:t>
            </a:r>
            <a:endParaRPr lang="it-IT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703605" y="1334095"/>
            <a:ext cx="4909454" cy="4226047"/>
          </a:xfrm>
          <a:prstGeom prst="rect">
            <a:avLst/>
          </a:prstGeom>
        </p:spPr>
        <p:txBody>
          <a:bodyPr lIns="0" tIns="0" rIns="0" bIns="0"/>
          <a:lstStyle>
            <a:lvl1pPr marL="265113" indent="-265113">
              <a:buClr>
                <a:schemeClr val="accent2"/>
              </a:buClr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smtClean="0">
                <a:sym typeface="HelveticaNeueLT Std Lt" charset="0"/>
              </a:rPr>
              <a:t>Fare clic per modificare stili del testo dello schema</a:t>
            </a:r>
          </a:p>
          <a:p>
            <a:pPr lvl="1"/>
            <a:r>
              <a:rPr lang="it-IT" smtClean="0">
                <a:sym typeface="HelveticaNeueLT Std Lt" charset="0"/>
              </a:rPr>
              <a:t>Secondo livello</a:t>
            </a:r>
          </a:p>
          <a:p>
            <a:pPr lvl="2"/>
            <a:r>
              <a:rPr lang="it-IT" smtClean="0">
                <a:sym typeface="HelveticaNeueLT Std Lt" charset="0"/>
              </a:rPr>
              <a:t>Terzo livello</a:t>
            </a:r>
          </a:p>
          <a:p>
            <a:pPr lvl="3"/>
            <a:r>
              <a:rPr lang="it-IT" smtClean="0">
                <a:sym typeface="HelveticaNeueLT Std Lt" charset="0"/>
              </a:rPr>
              <a:t>Quarto livello</a:t>
            </a:r>
          </a:p>
          <a:p>
            <a:pPr lvl="4"/>
            <a:r>
              <a:rPr lang="it-IT" smtClean="0">
                <a:sym typeface="HelveticaNeueLT Std Lt" charset="0"/>
              </a:rPr>
              <a:t>Quinto livello</a:t>
            </a:r>
            <a:endParaRPr lang="en-US" dirty="0">
              <a:sym typeface="HelveticaNeueLT Std Lt" charset="0"/>
            </a:endParaRPr>
          </a:p>
        </p:txBody>
      </p:sp>
      <p:sp>
        <p:nvSpPr>
          <p:cNvPr id="5" name="Segnaposto numero diapositiva 9"/>
          <p:cNvSpPr>
            <a:spLocks noGrp="1"/>
          </p:cNvSpPr>
          <p:nvPr>
            <p:ph type="sldNum" sz="quarter" idx="12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476DE-E025-4AA1-9829-AEC4C44191A7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685066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r Objet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593600"/>
          </a:xfrm>
          <a:prstGeom prst="rect">
            <a:avLst/>
          </a:prstGeom>
        </p:spPr>
        <p:txBody>
          <a:bodyPr lIns="0" tIns="0" rIns="0" bIns="0"/>
          <a:lstStyle>
            <a:lvl1pPr marL="265113" indent="-265113">
              <a:buClr>
                <a:schemeClr val="accent2"/>
              </a:buClr>
              <a:buFont typeface="Arial" pitchFamily="34" charset="0"/>
              <a:buChar char="•"/>
              <a:defRPr sz="24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chemeClr val="accent2"/>
              </a:buClr>
              <a:buFont typeface="Arial" pitchFamily="34" charset="0"/>
              <a:buChar char="•"/>
              <a:defRPr sz="22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accent2"/>
              </a:buClr>
              <a:buFont typeface="Arial" pitchFamily="34" charset="0"/>
              <a:buChar char="•"/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chemeClr val="accent2"/>
              </a:buClr>
              <a:buFont typeface="Arial" pitchFamily="34" charset="0"/>
              <a:buChar char="•"/>
              <a:defRPr sz="18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chemeClr val="accent2"/>
              </a:buClr>
              <a:buFont typeface="Arial" pitchFamily="34" charset="0"/>
              <a:buChar char="•"/>
              <a:defRPr sz="16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5" name="Segnaposto testo 11"/>
          <p:cNvSpPr>
            <a:spLocks noGrp="1"/>
          </p:cNvSpPr>
          <p:nvPr>
            <p:ph type="body" sz="quarter" idx="12"/>
          </p:nvPr>
        </p:nvSpPr>
        <p:spPr>
          <a:xfrm>
            <a:off x="457200" y="381150"/>
            <a:ext cx="8229600" cy="979488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buNone/>
              <a:defRPr sz="2800">
                <a:solidFill>
                  <a:srgbClr val="00347B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numero diapositiva 9"/>
          <p:cNvSpPr>
            <a:spLocks noGrp="1"/>
          </p:cNvSpPr>
          <p:nvPr>
            <p:ph type="sldNum" sz="quarter" idx="13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E6948-FCFB-4143-83FE-D581FB1018B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30029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Obj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457200" y="391884"/>
            <a:ext cx="3008313" cy="990963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200" b="0" baseline="0">
                <a:solidFill>
                  <a:srgbClr val="00347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6" name="Segnaposto contenuto 2"/>
          <p:cNvSpPr>
            <a:spLocks noGrp="1"/>
          </p:cNvSpPr>
          <p:nvPr>
            <p:ph idx="1"/>
          </p:nvPr>
        </p:nvSpPr>
        <p:spPr>
          <a:xfrm>
            <a:off x="3575050" y="391883"/>
            <a:ext cx="5111750" cy="5796000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chemeClr val="accent2"/>
              </a:buClr>
              <a:buFont typeface="Arial" pitchFamily="34" charset="0"/>
              <a:buChar char="•"/>
              <a:defRPr sz="20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chemeClr val="accent2"/>
              </a:buClr>
              <a:buFont typeface="Arial" pitchFamily="34" charset="0"/>
              <a:buChar char="•"/>
              <a:defRPr sz="18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accent2"/>
              </a:buClr>
              <a:buFont typeface="Arial" pitchFamily="34" charset="0"/>
              <a:buChar char="•"/>
              <a:defRPr sz="16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chemeClr val="accent2"/>
              </a:buClr>
              <a:buFont typeface="Arial" pitchFamily="34" charset="0"/>
              <a:buChar char="•"/>
              <a:defRPr sz="14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chemeClr val="accent2"/>
              </a:buClr>
              <a:buFont typeface="Arial" pitchFamily="34" charset="0"/>
              <a:buChar char="•"/>
              <a:defRPr sz="14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7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5751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Segnaposto numero diapositiva 9"/>
          <p:cNvSpPr>
            <a:spLocks noGrp="1"/>
          </p:cNvSpPr>
          <p:nvPr>
            <p:ph type="sldNum" sz="quarter" idx="10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C4EF8-1916-4AD8-B115-DDCF613FDD4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977910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testo 11"/>
          <p:cNvSpPr>
            <a:spLocks noGrp="1"/>
          </p:cNvSpPr>
          <p:nvPr>
            <p:ph type="body" sz="quarter" idx="12"/>
          </p:nvPr>
        </p:nvSpPr>
        <p:spPr>
          <a:xfrm>
            <a:off x="457200" y="381150"/>
            <a:ext cx="8229600" cy="9794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buNone/>
              <a:defRPr sz="2800">
                <a:solidFill>
                  <a:srgbClr val="00347B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23949"/>
            <a:ext cx="4038600" cy="4564800"/>
          </a:xfrm>
          <a:prstGeom prst="rect">
            <a:avLst/>
          </a:prstGeom>
        </p:spPr>
        <p:txBody>
          <a:bodyPr lIns="0" tIns="0" rIns="0" bIns="0"/>
          <a:lstStyle>
            <a:lvl1pPr marL="265113" indent="-265113">
              <a:buClr>
                <a:schemeClr val="accent2"/>
              </a:buClr>
              <a:buFont typeface="Arial" pitchFamily="34" charset="0"/>
              <a:buChar char="•"/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chemeClr val="accent2"/>
              </a:buClr>
              <a:buFont typeface="Arial" pitchFamily="34" charset="0"/>
              <a:buChar char="•"/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accent2"/>
              </a:buClr>
              <a:buFont typeface="Arial" pitchFamily="34" charset="0"/>
              <a:buChar char="•"/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chemeClr val="accent2"/>
              </a:buClr>
              <a:buFont typeface="Arial" pitchFamily="34" charset="0"/>
              <a:buChar char="•"/>
              <a:defRPr sz="18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chemeClr val="accent2"/>
              </a:buClr>
              <a:buFont typeface="Arial" pitchFamily="34" charset="0"/>
              <a:buChar char="•"/>
              <a:defRPr sz="18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7" name="Segnaposto contenuto 2"/>
          <p:cNvSpPr>
            <a:spLocks noGrp="1"/>
          </p:cNvSpPr>
          <p:nvPr>
            <p:ph sz="half" idx="15"/>
          </p:nvPr>
        </p:nvSpPr>
        <p:spPr>
          <a:xfrm>
            <a:off x="4650339" y="1628065"/>
            <a:ext cx="4038600" cy="4564800"/>
          </a:xfrm>
          <a:prstGeom prst="rect">
            <a:avLst/>
          </a:prstGeom>
        </p:spPr>
        <p:txBody>
          <a:bodyPr lIns="0" tIns="0" rIns="0" bIns="0"/>
          <a:lstStyle>
            <a:lvl1pPr marL="265113" indent="-265113">
              <a:buClr>
                <a:schemeClr val="accent2"/>
              </a:buClr>
              <a:buFont typeface="Arial" pitchFamily="34" charset="0"/>
              <a:buChar char="•"/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chemeClr val="accent2"/>
              </a:buClr>
              <a:buFont typeface="Arial" pitchFamily="34" charset="0"/>
              <a:buChar char="•"/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accent2"/>
              </a:buClr>
              <a:buFont typeface="Arial" pitchFamily="34" charset="0"/>
              <a:buChar char="•"/>
              <a:defRPr sz="200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chemeClr val="accent2"/>
              </a:buClr>
              <a:buFont typeface="Arial" pitchFamily="34" charset="0"/>
              <a:buChar char="•"/>
              <a:defRPr sz="18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chemeClr val="accent2"/>
              </a:buClr>
              <a:buFont typeface="Arial" pitchFamily="34" charset="0"/>
              <a:buChar char="•"/>
              <a:defRPr sz="1800" baseline="0">
                <a:solidFill>
                  <a:srgbClr val="616365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5" name="Segnaposto numero diapositiva 9"/>
          <p:cNvSpPr>
            <a:spLocks noGrp="1"/>
          </p:cNvSpPr>
          <p:nvPr>
            <p:ph type="sldNum" sz="quarter" idx="16"/>
          </p:nvPr>
        </p:nvSpPr>
        <p:spPr>
          <a:xfrm>
            <a:off x="460375" y="6307138"/>
            <a:ext cx="384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EFF8E-D89D-4DF3-8955-3C3AD8C23C7C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03982750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magine 3" descr="logo_footer_def.jpg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588" y="6203950"/>
            <a:ext cx="9140825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egnaposto numero diapositiva 9"/>
          <p:cNvSpPr>
            <a:spLocks noGrp="1"/>
          </p:cNvSpPr>
          <p:nvPr>
            <p:ph type="sldNum" sz="quarter" idx="4"/>
          </p:nvPr>
        </p:nvSpPr>
        <p:spPr>
          <a:xfrm>
            <a:off x="460375" y="6307138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00347B"/>
                </a:solidFill>
                <a:ea typeface="ＭＳ Ｐゴシック" pitchFamily="-116" charset="-128"/>
                <a:cs typeface="Arial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A44928C0-3875-4D1A-BD43-B5A08C8A6EAB}" type="slidenum">
              <a:rPr lang="it-IT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4256637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/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6" charset="-128"/>
          <a:cs typeface="ＭＳ Ｐゴシック" pitchFamily="-116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116" charset="-128"/>
          <a:cs typeface="ＭＳ Ｐゴシック" pitchFamily="-116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116" charset="-128"/>
          <a:cs typeface="ＭＳ Ｐゴシック" pitchFamily="-116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116" charset="-128"/>
          <a:cs typeface="ＭＳ Ｐゴシック" pitchFamily="-116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116" charset="-128"/>
          <a:cs typeface="ＭＳ Ｐゴシック" pitchFamily="-116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  <a:ea typeface="ＭＳ Ｐゴシック" pitchFamily="-116" charset="-128"/>
          <a:cs typeface="ＭＳ Ｐゴシック" pitchFamily="-116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  <a:ea typeface="ＭＳ Ｐゴシック" pitchFamily="-116" charset="-128"/>
          <a:cs typeface="ＭＳ Ｐゴシック" pitchFamily="-116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  <a:ea typeface="ＭＳ Ｐゴシック" pitchFamily="-116" charset="-128"/>
          <a:cs typeface="ＭＳ Ｐゴシック" pitchFamily="-116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  <a:ea typeface="ＭＳ Ｐゴシック" pitchFamily="-116" charset="-128"/>
          <a:cs typeface="ＭＳ Ｐゴシック" pitchFamily="-116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6" charset="-128"/>
          <a:cs typeface="ＭＳ Ｐゴシック" pitchFamily="-116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6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6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6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6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71960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6.png"/><Relationship Id="rId7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7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5.png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png"/><Relationship Id="rId10" Type="http://schemas.openxmlformats.org/officeDocument/2006/relationships/image" Target="../media/image31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2"/>
          </p:nvPr>
        </p:nvSpPr>
        <p:spPr>
          <a:xfrm>
            <a:off x="391951" y="585276"/>
            <a:ext cx="8360097" cy="1475572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THIRD </a:t>
            </a:r>
            <a:r>
              <a: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MEETING OF THE OECD FOOD </a:t>
            </a:r>
            <a:endParaRPr lang="en-US" sz="1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eaLnBrk="1" hangingPunct="1">
              <a:spcBef>
                <a:spcPts val="0"/>
              </a:spcBef>
            </a:pP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CHAIN </a:t>
            </a:r>
            <a:r>
              <a: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ANALYSIS NETWORK</a:t>
            </a:r>
          </a:p>
          <a:p>
            <a:pPr eaLnBrk="1" hangingPunct="1">
              <a:spcBef>
                <a:spcPts val="0"/>
              </a:spcBef>
            </a:pP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“MOBILISING </a:t>
            </a:r>
            <a:r>
              <a: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THE FOOD CHAIN FOR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HEALTH”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eaLnBrk="1" hangingPunct="1">
              <a:spcBef>
                <a:spcPts val="0"/>
              </a:spcBef>
            </a:pPr>
            <a:r>
              <a: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25-26 October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2012</a:t>
            </a:r>
            <a:endParaRPr lang="it-IT" sz="1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it-IT" sz="2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it-IT" sz="20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it-IT" sz="2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it-IT" sz="20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it-IT" sz="20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THIRD MEETING OF THE OECD FOOD CHAIN ANALYSIS NETWORK </a:t>
            </a:r>
          </a:p>
          <a:p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“MOBILISING THE FOOD CHAIN FOR HEALTH”  </a:t>
            </a:r>
          </a:p>
          <a:p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25-26 October 2012, OECD Conference Centre, Paris</a:t>
            </a:r>
          </a:p>
          <a:p>
            <a:pPr algn="ctr"/>
            <a:endParaRPr lang="it-IT" sz="20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r">
              <a:spcBef>
                <a:spcPts val="0"/>
              </a:spcBef>
            </a:pPr>
            <a:r>
              <a:rPr lang="it-IT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Roberto Ciati</a:t>
            </a:r>
          </a:p>
          <a:p>
            <a:pPr algn="r">
              <a:spcBef>
                <a:spcPts val="0"/>
              </a:spcBef>
            </a:pPr>
            <a:r>
              <a:rPr lang="it-IT" sz="20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Scientific</a:t>
            </a:r>
            <a:r>
              <a:rPr lang="it-IT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Relation </a:t>
            </a:r>
            <a:r>
              <a:rPr lang="it-IT" sz="20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Director</a:t>
            </a:r>
            <a:endParaRPr lang="it-IT" sz="20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r">
              <a:spcBef>
                <a:spcPts val="0"/>
              </a:spcBef>
            </a:pPr>
            <a:r>
              <a:rPr lang="it-IT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Barilla G&amp;R F.lli</a:t>
            </a:r>
          </a:p>
          <a:p>
            <a:endParaRPr lang="it-IT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720"/>
            <a:ext cx="3944736" cy="323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306673" y="3281296"/>
            <a:ext cx="7132794" cy="122413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3200" b="1" i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Good for you, </a:t>
            </a:r>
          </a:p>
          <a:p>
            <a:pPr algn="ctr"/>
            <a:r>
              <a:rPr lang="en-US" sz="3200" b="1" i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Good for the Planet</a:t>
            </a:r>
          </a:p>
          <a:p>
            <a:pPr algn="ctr"/>
            <a:endParaRPr lang="en-US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84" y="1647325"/>
            <a:ext cx="1756189" cy="549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143887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61860" y="116632"/>
            <a:ext cx="8975466" cy="598981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552" y="260648"/>
            <a:ext cx="8767070" cy="477054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it-IT" sz="2500" b="1" dirty="0">
                <a:solidFill>
                  <a:schemeClr val="bg1"/>
                </a:solidFill>
                <a:latin typeface="Calibri" pitchFamily="34" charset="0"/>
                <a:ea typeface="ＭＳ Ｐゴシック" pitchFamily="34" charset="-128"/>
              </a:rPr>
              <a:t>BUILDING AND SHARING KNOWLEDGE WITHIN THE COMPANY</a:t>
            </a:r>
          </a:p>
        </p:txBody>
      </p:sp>
      <p:sp>
        <p:nvSpPr>
          <p:cNvPr id="10" name="CasellaDiTesto 5"/>
          <p:cNvSpPr txBox="1"/>
          <p:nvPr/>
        </p:nvSpPr>
        <p:spPr>
          <a:xfrm>
            <a:off x="224069" y="1272381"/>
            <a:ext cx="865755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>
              <a:buClr>
                <a:srgbClr val="EC740A"/>
              </a:buClr>
              <a:buSzPct val="110000"/>
              <a:defRPr/>
            </a:pPr>
            <a:r>
              <a:rPr lang="it-IT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marL="0" lvl="1" algn="just">
              <a:buClr>
                <a:srgbClr val="EC740A"/>
              </a:buClr>
              <a:defRPr/>
            </a:pPr>
            <a:endParaRPr lang="it-IT" sz="28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457200" indent="-457200">
              <a:buClr>
                <a:srgbClr val="EC740A"/>
              </a:buClr>
              <a:buFont typeface="Wingdings" pitchFamily="2" charset="2"/>
              <a:buChar char="§"/>
              <a:defRPr/>
            </a:pPr>
            <a:endParaRPr lang="en-US" sz="1600" b="1" dirty="0">
              <a:cs typeface="Arial" pitchFamily="34" charset="0"/>
            </a:endParaRPr>
          </a:p>
        </p:txBody>
      </p:sp>
      <p:sp>
        <p:nvSpPr>
          <p:cNvPr id="20" name="CasellaDiTesto 4"/>
          <p:cNvSpPr txBox="1">
            <a:spLocks noChangeArrowheads="1"/>
          </p:cNvSpPr>
          <p:nvPr/>
        </p:nvSpPr>
        <p:spPr bwMode="auto">
          <a:xfrm>
            <a:off x="111971" y="752717"/>
            <a:ext cx="8769651" cy="461647"/>
          </a:xfrm>
          <a:prstGeom prst="rect">
            <a:avLst/>
          </a:prstGeom>
          <a:solidFill>
            <a:srgbClr val="DF7D0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1" rIns="91423" bIns="45711">
            <a:spAutoFit/>
          </a:bodyPr>
          <a:lstStyle>
            <a:lvl1pPr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r>
              <a:rPr lang="it-IT" b="1" dirty="0">
                <a:solidFill>
                  <a:schemeClr val="bg1"/>
                </a:solidFill>
              </a:rPr>
              <a:t>    </a:t>
            </a:r>
            <a:r>
              <a:rPr lang="it-IT" b="1" dirty="0" smtClean="0">
                <a:solidFill>
                  <a:schemeClr val="bg1"/>
                </a:solidFill>
              </a:rPr>
              <a:t>THE DOUBLE PYRAMID MODEL INSPIRES THE COMPANY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3" name="CasellaDiTesto 5"/>
          <p:cNvSpPr txBox="1"/>
          <p:nvPr/>
        </p:nvSpPr>
        <p:spPr>
          <a:xfrm>
            <a:off x="224069" y="1272381"/>
            <a:ext cx="8657553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Clr>
                <a:srgbClr val="EC740A"/>
              </a:buClr>
              <a:buFont typeface="+mj-lt"/>
              <a:buAutoNum type="arabicPeriod" startAt="4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RETAILERS  </a:t>
            </a:r>
          </a:p>
          <a:p>
            <a:pPr algn="just">
              <a:buClr>
                <a:srgbClr val="EC740A"/>
              </a:buClr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A 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School project collaboration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with AUCHAN to promote sustainable food choices and a conscious shopping</a:t>
            </a:r>
          </a:p>
          <a:p>
            <a:pPr algn="just">
              <a:buClr>
                <a:srgbClr val="EC740A"/>
              </a:buClr>
              <a:defRPr/>
            </a:pPr>
            <a:endParaRPr lang="en-US" sz="28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514350" indent="-514350" algn="just">
              <a:buClr>
                <a:srgbClr val="EC740A"/>
              </a:buClr>
              <a:buFont typeface="+mj-lt"/>
              <a:buAutoNum type="arabicPeriod" startAt="4"/>
              <a:defRPr/>
            </a:pPr>
            <a:endParaRPr lang="en-US" sz="28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Clr>
                <a:srgbClr val="EC740A"/>
              </a:buClr>
              <a:defRPr/>
            </a:pPr>
            <a:endParaRPr lang="en-US" sz="28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457200" indent="-457200">
              <a:buClr>
                <a:srgbClr val="EC740A"/>
              </a:buClr>
              <a:buFont typeface="Wingdings" pitchFamily="2" charset="2"/>
              <a:buChar char="§"/>
              <a:defRPr/>
            </a:pPr>
            <a:endParaRPr lang="en-US" sz="1600" b="1" dirty="0">
              <a:cs typeface="Arial" pitchFamily="34" charset="0"/>
            </a:endParaRPr>
          </a:p>
        </p:txBody>
      </p:sp>
      <p:grpSp>
        <p:nvGrpSpPr>
          <p:cNvPr id="15" name="Gruppo 2"/>
          <p:cNvGrpSpPr>
            <a:grpSpLocks/>
          </p:cNvGrpSpPr>
          <p:nvPr/>
        </p:nvGrpSpPr>
        <p:grpSpPr bwMode="auto">
          <a:xfrm>
            <a:off x="777664" y="4524153"/>
            <a:ext cx="7151687" cy="1050925"/>
            <a:chOff x="1186221" y="5058566"/>
            <a:chExt cx="7151156" cy="1050262"/>
          </a:xfrm>
        </p:grpSpPr>
        <p:pic>
          <p:nvPicPr>
            <p:cNvPr id="16" name="Immagin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4449" y="5058566"/>
              <a:ext cx="2072928" cy="966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Gruppo 1"/>
            <p:cNvGrpSpPr>
              <a:grpSpLocks/>
            </p:cNvGrpSpPr>
            <p:nvPr/>
          </p:nvGrpSpPr>
          <p:grpSpPr bwMode="auto">
            <a:xfrm>
              <a:off x="1186221" y="5257253"/>
              <a:ext cx="3736539" cy="851575"/>
              <a:chOff x="1186221" y="5257253"/>
              <a:chExt cx="3736539" cy="851575"/>
            </a:xfrm>
          </p:grpSpPr>
          <p:pic>
            <p:nvPicPr>
              <p:cNvPr id="18" name="Immagin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7104" y="5257253"/>
                <a:ext cx="785656" cy="7170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rg_hi" descr="http://t2.gstatic.com/images?q=tbn:ANd9GcQhCzX5LO-m1vLHmi-dL7RYmG_3b0VXq2h-CZw-NzvuTE0vq1Ti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6221" y="5416424"/>
                <a:ext cx="1875710" cy="692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1" name="CasellaDiTesto 8"/>
          <p:cNvSpPr txBox="1">
            <a:spLocks noChangeArrowheads="1"/>
          </p:cNvSpPr>
          <p:nvPr/>
        </p:nvSpPr>
        <p:spPr bwMode="auto">
          <a:xfrm>
            <a:off x="4694815" y="3683056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endParaRPr lang="en-US" b="1" dirty="0">
              <a:solidFill>
                <a:schemeClr val="tx2"/>
              </a:solidFill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766" y="2764405"/>
            <a:ext cx="3728479" cy="19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148" y="2764405"/>
            <a:ext cx="2018730" cy="17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396680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61860" y="136896"/>
            <a:ext cx="8975466" cy="598981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552" y="260648"/>
            <a:ext cx="8767070" cy="477054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it-IT" sz="2500" b="1" dirty="0">
                <a:solidFill>
                  <a:schemeClr val="bg1"/>
                </a:solidFill>
                <a:latin typeface="Calibri" pitchFamily="34" charset="0"/>
                <a:ea typeface="ＭＳ Ｐゴシック" pitchFamily="34" charset="-128"/>
              </a:rPr>
              <a:t>BUILDING AND SHARING KNOWLEDGE WITHIN THE COMPANY</a:t>
            </a:r>
          </a:p>
        </p:txBody>
      </p:sp>
      <p:sp>
        <p:nvSpPr>
          <p:cNvPr id="10" name="CasellaDiTesto 5"/>
          <p:cNvSpPr txBox="1"/>
          <p:nvPr/>
        </p:nvSpPr>
        <p:spPr>
          <a:xfrm>
            <a:off x="224069" y="1272381"/>
            <a:ext cx="865755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>
              <a:buClr>
                <a:srgbClr val="EC740A"/>
              </a:buClr>
              <a:buSzPct val="110000"/>
              <a:defRPr/>
            </a:pPr>
            <a:r>
              <a:rPr lang="it-IT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marL="0" lvl="1" algn="just">
              <a:buClr>
                <a:srgbClr val="EC740A"/>
              </a:buClr>
              <a:defRPr/>
            </a:pPr>
            <a:endParaRPr lang="it-IT" sz="28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457200" indent="-457200">
              <a:buClr>
                <a:srgbClr val="EC740A"/>
              </a:buClr>
              <a:buFont typeface="Wingdings" pitchFamily="2" charset="2"/>
              <a:buChar char="§"/>
              <a:defRPr/>
            </a:pPr>
            <a:endParaRPr lang="en-US" sz="1600" b="1" dirty="0">
              <a:cs typeface="Arial" pitchFamily="34" charset="0"/>
            </a:endParaRPr>
          </a:p>
        </p:txBody>
      </p:sp>
      <p:sp>
        <p:nvSpPr>
          <p:cNvPr id="20" name="CasellaDiTesto 4"/>
          <p:cNvSpPr txBox="1">
            <a:spLocks noChangeArrowheads="1"/>
          </p:cNvSpPr>
          <p:nvPr/>
        </p:nvSpPr>
        <p:spPr bwMode="auto">
          <a:xfrm>
            <a:off x="111971" y="752717"/>
            <a:ext cx="8769651" cy="461647"/>
          </a:xfrm>
          <a:prstGeom prst="rect">
            <a:avLst/>
          </a:prstGeom>
          <a:solidFill>
            <a:srgbClr val="DF7D0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1" rIns="91423" bIns="45711">
            <a:spAutoFit/>
          </a:bodyPr>
          <a:lstStyle>
            <a:lvl1pPr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r>
              <a:rPr lang="it-IT" b="1" dirty="0">
                <a:solidFill>
                  <a:schemeClr val="bg1"/>
                </a:solidFill>
              </a:rPr>
              <a:t>    </a:t>
            </a:r>
            <a:r>
              <a:rPr lang="it-IT" b="1" dirty="0" smtClean="0">
                <a:solidFill>
                  <a:schemeClr val="bg1"/>
                </a:solidFill>
              </a:rPr>
              <a:t>THE DOUBLE PYRAMID MODEL INSPIRES THE COMPANY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4" name="CasellaDiTesto 5"/>
          <p:cNvSpPr txBox="1"/>
          <p:nvPr/>
        </p:nvSpPr>
        <p:spPr>
          <a:xfrm>
            <a:off x="224069" y="1272381"/>
            <a:ext cx="865755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Clr>
                <a:srgbClr val="EC740A"/>
              </a:buClr>
              <a:buFont typeface="+mj-lt"/>
              <a:buAutoNum type="arabicPeriod" startAt="5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BARILLA PEOPLE </a:t>
            </a:r>
            <a:endParaRPr lang="it-IT" sz="2800" b="1" dirty="0">
              <a:latin typeface="Calibri" pitchFamily="34" charset="0"/>
              <a:cs typeface="Calibri" pitchFamily="34" charset="0"/>
            </a:endParaRPr>
          </a:p>
          <a:p>
            <a:pPr marL="457200" indent="-457200">
              <a:buClr>
                <a:srgbClr val="EC740A"/>
              </a:buClr>
              <a:buFont typeface="Wingdings" pitchFamily="2" charset="2"/>
              <a:buChar char="§"/>
              <a:defRPr/>
            </a:pPr>
            <a:endParaRPr lang="en-US" sz="1600" b="1" dirty="0">
              <a:cs typeface="Arial" pitchFamily="34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78" y="1278103"/>
            <a:ext cx="2658566" cy="62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68187"/>
            <a:ext cx="5976664" cy="413107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riangolo isoscele 25"/>
          <p:cNvSpPr>
            <a:spLocks noChangeArrowheads="1"/>
          </p:cNvSpPr>
          <p:nvPr/>
        </p:nvSpPr>
        <p:spPr bwMode="auto">
          <a:xfrm rot="5400000">
            <a:off x="-122345" y="3123622"/>
            <a:ext cx="1254125" cy="422031"/>
          </a:xfrm>
          <a:prstGeom prst="triangle">
            <a:avLst>
              <a:gd name="adj" fmla="val 51116"/>
            </a:avLst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>
              <a:solidFill>
                <a:srgbClr val="02006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2485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51420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61861" y="77721"/>
            <a:ext cx="8975466" cy="598981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1743" y="236288"/>
            <a:ext cx="8767070" cy="523220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THE BARILLA PATH: TWO MAIN STRATEGIC LINES</a:t>
            </a:r>
            <a:endParaRPr lang="it-IT" sz="2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Segnaposto contenuto 1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5616624" cy="4608512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SzPct val="100000"/>
              <a:buNone/>
              <a:defRPr/>
            </a:pPr>
            <a:endParaRPr lang="it-IT" sz="2200" dirty="0">
              <a:solidFill>
                <a:schemeClr val="tx2"/>
              </a:solidFill>
              <a:latin typeface="Calibri" pitchFamily="34" charset="0"/>
              <a:ea typeface="ＭＳ Ｐゴシック" pitchFamily="34" charset="-128"/>
              <a:cs typeface="Arial"/>
            </a:endParaRPr>
          </a:p>
          <a:p>
            <a:pPr marL="0" indent="0" algn="just">
              <a:spcBef>
                <a:spcPts val="0"/>
              </a:spcBef>
              <a:buSzPct val="100000"/>
              <a:buNone/>
              <a:defRPr/>
            </a:pPr>
            <a:r>
              <a:rPr lang="it-IT" sz="2200" b="1" dirty="0" smtClean="0">
                <a:solidFill>
                  <a:srgbClr val="ED7013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1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.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Developing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and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sharing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a </a:t>
            </a:r>
            <a:r>
              <a:rPr lang="it-IT" sz="2200" b="1" cap="small" dirty="0" err="1">
                <a:solidFill>
                  <a:schemeClr val="accent2"/>
                </a:solidFill>
                <a:latin typeface="Calibri" pitchFamily="34" charset="0"/>
                <a:ea typeface="ＭＳ Ｐゴシック" pitchFamily="34" charset="-128"/>
              </a:rPr>
              <a:t>vision</a:t>
            </a:r>
            <a:r>
              <a:rPr lang="it-IT" sz="2200" b="1" cap="small" dirty="0">
                <a:solidFill>
                  <a:schemeClr val="accent2"/>
                </a:solidFill>
                <a:latin typeface="Calibri" pitchFamily="34" charset="0"/>
                <a:ea typeface="ＭＳ Ｐゴシック" pitchFamily="34" charset="-128"/>
              </a:rPr>
              <a:t> of the future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that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</a:t>
            </a:r>
          </a:p>
          <a:p>
            <a:pPr algn="just">
              <a:spcBef>
                <a:spcPts val="0"/>
              </a:spcBef>
              <a:buSzPct val="100000"/>
              <a:buFont typeface="Wingdings" pitchFamily="2" charset="2"/>
              <a:buChar char="ü"/>
              <a:defRPr/>
            </a:pP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tackles some major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paradoxes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linked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to food and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nutrition</a:t>
            </a:r>
            <a:endParaRPr lang="it-IT" sz="2200" dirty="0" smtClean="0">
              <a:solidFill>
                <a:schemeClr val="tx2"/>
              </a:solidFill>
              <a:latin typeface="Calibri" pitchFamily="34" charset="0"/>
              <a:ea typeface="ＭＳ Ｐゴシック" pitchFamily="34" charset="-128"/>
              <a:cs typeface="Arial"/>
            </a:endParaRPr>
          </a:p>
          <a:p>
            <a:pPr algn="just">
              <a:spcBef>
                <a:spcPts val="0"/>
              </a:spcBef>
              <a:buSzPct val="100000"/>
              <a:buFont typeface="Wingdings" pitchFamily="2" charset="2"/>
              <a:buChar char="ü"/>
              <a:defRPr/>
            </a:pP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provides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strategic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guidelines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for the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company’s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daily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work. </a:t>
            </a:r>
          </a:p>
          <a:p>
            <a:pPr marL="0" indent="0" algn="just">
              <a:spcBef>
                <a:spcPts val="0"/>
              </a:spcBef>
              <a:buSzPct val="100000"/>
              <a:buNone/>
              <a:defRPr/>
            </a:pPr>
            <a:endParaRPr lang="it-IT" sz="2200" dirty="0" smtClean="0">
              <a:solidFill>
                <a:schemeClr val="tx2"/>
              </a:solidFill>
              <a:latin typeface="Calibri" pitchFamily="34" charset="0"/>
              <a:ea typeface="ＭＳ Ｐゴシック" pitchFamily="34" charset="-128"/>
              <a:cs typeface="Arial"/>
            </a:endParaRPr>
          </a:p>
          <a:p>
            <a:pPr marL="0" indent="0" algn="just">
              <a:spcBef>
                <a:spcPts val="0"/>
              </a:spcBef>
              <a:buSzPct val="100000"/>
              <a:buNone/>
              <a:defRPr/>
            </a:pPr>
            <a:r>
              <a:rPr lang="it-IT" sz="2200" b="1" cap="small" dirty="0" smtClean="0">
                <a:solidFill>
                  <a:schemeClr val="accent2"/>
                </a:solidFill>
                <a:latin typeface="Calibri" pitchFamily="34" charset="0"/>
                <a:ea typeface="ＭＳ Ｐゴシック" pitchFamily="34" charset="-128"/>
              </a:rPr>
              <a:t>2. </a:t>
            </a:r>
            <a:r>
              <a:rPr lang="it-IT" sz="2200" b="1" cap="small" dirty="0" err="1" smtClean="0">
                <a:solidFill>
                  <a:schemeClr val="accent2"/>
                </a:solidFill>
                <a:latin typeface="Calibri" pitchFamily="34" charset="0"/>
                <a:ea typeface="ＭＳ Ｐゴシック" pitchFamily="34" charset="-128"/>
              </a:rPr>
              <a:t>Managing</a:t>
            </a:r>
            <a:r>
              <a:rPr lang="it-IT" sz="2200" b="1" cap="small" dirty="0" smtClean="0">
                <a:solidFill>
                  <a:schemeClr val="accent2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it-IT" sz="2200" b="1" cap="small" dirty="0">
                <a:solidFill>
                  <a:schemeClr val="accent2"/>
                </a:solidFill>
                <a:latin typeface="Calibri" pitchFamily="34" charset="0"/>
                <a:ea typeface="ＭＳ Ｐゴシック" pitchFamily="34" charset="-128"/>
              </a:rPr>
              <a:t>the company </a:t>
            </a:r>
            <a:r>
              <a:rPr lang="it-IT" sz="2200" dirty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to </a:t>
            </a:r>
            <a:r>
              <a:rPr lang="it-IT" sz="2200" dirty="0" err="1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constantly</a:t>
            </a:r>
            <a:r>
              <a:rPr lang="it-IT" sz="2200" dirty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</a:t>
            </a:r>
            <a:r>
              <a:rPr lang="it-IT" sz="2200" dirty="0" err="1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improve</a:t>
            </a:r>
            <a:r>
              <a:rPr lang="it-IT" sz="2200" dirty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</a:t>
            </a:r>
            <a:r>
              <a:rPr lang="it-IT" sz="2200" dirty="0" err="1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processes</a:t>
            </a:r>
            <a:r>
              <a:rPr lang="it-IT" sz="2200" dirty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and </a:t>
            </a:r>
            <a:r>
              <a:rPr lang="it-IT" sz="2200" dirty="0" err="1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products</a:t>
            </a:r>
            <a:r>
              <a:rPr lang="it-IT" sz="2200" dirty="0" smtClean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, </a:t>
            </a:r>
            <a:r>
              <a:rPr lang="it-IT" sz="2200" dirty="0" err="1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thereby</a:t>
            </a:r>
            <a:r>
              <a:rPr lang="it-IT" sz="2200" dirty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</a:t>
            </a:r>
            <a:r>
              <a:rPr lang="it-IT" sz="2200" dirty="0" err="1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contributing</a:t>
            </a:r>
            <a:r>
              <a:rPr lang="it-IT" sz="2200" dirty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to the </a:t>
            </a:r>
            <a:r>
              <a:rPr lang="it-IT" sz="2200" dirty="0" err="1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wellbeing</a:t>
            </a:r>
            <a:r>
              <a:rPr lang="it-IT" sz="2200" dirty="0">
                <a:solidFill>
                  <a:schemeClr val="tx2"/>
                </a:solidFill>
                <a:latin typeface="Calibri" pitchFamily="34" charset="0"/>
                <a:ea typeface="ＭＳ Ｐゴシック" pitchFamily="34" charset="-128"/>
                <a:cs typeface="Arial"/>
              </a:rPr>
              <a:t> of People and the Planet.</a:t>
            </a:r>
          </a:p>
          <a:p>
            <a:pPr marL="342900" indent="-342900" algn="just">
              <a:spcBef>
                <a:spcPts val="0"/>
              </a:spcBef>
              <a:buSzPct val="100000"/>
              <a:buFont typeface="+mj-lt"/>
              <a:buAutoNum type="arabicPeriod"/>
              <a:defRPr/>
            </a:pPr>
            <a:endParaRPr lang="it-IT" sz="2200" dirty="0" smtClean="0">
              <a:solidFill>
                <a:schemeClr val="tx2"/>
              </a:solidFill>
              <a:latin typeface="Calibri" pitchFamily="34" charset="0"/>
              <a:ea typeface="ＭＳ Ｐゴシック" pitchFamily="34" charset="-128"/>
              <a:cs typeface="Arial"/>
            </a:endParaRPr>
          </a:p>
          <a:p>
            <a:pPr marL="342900" indent="-342900" algn="just">
              <a:spcBef>
                <a:spcPts val="0"/>
              </a:spcBef>
              <a:buSzPct val="100000"/>
              <a:buFont typeface="+mj-lt"/>
              <a:buAutoNum type="arabicPeriod"/>
              <a:defRPr/>
            </a:pPr>
            <a:endParaRPr lang="it-IT" sz="1800" dirty="0">
              <a:solidFill>
                <a:schemeClr val="tx2"/>
              </a:solidFill>
              <a:latin typeface="Calibri" pitchFamily="34" charset="0"/>
              <a:ea typeface="ＭＳ Ｐゴシック" pitchFamily="34" charset="-128"/>
              <a:cs typeface="Arial"/>
            </a:endParaRPr>
          </a:p>
        </p:txBody>
      </p:sp>
      <p:pic>
        <p:nvPicPr>
          <p:cNvPr id="14" name="Picture 10" descr="Barilla_Cent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438" y="1555758"/>
            <a:ext cx="1985963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reccia a destra 13"/>
          <p:cNvSpPr/>
          <p:nvPr/>
        </p:nvSpPr>
        <p:spPr>
          <a:xfrm>
            <a:off x="6009050" y="1740702"/>
            <a:ext cx="652462" cy="434975"/>
          </a:xfrm>
          <a:prstGeom prst="rightArrow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Freccia a destra 13"/>
          <p:cNvSpPr/>
          <p:nvPr/>
        </p:nvSpPr>
        <p:spPr>
          <a:xfrm>
            <a:off x="5958682" y="3944366"/>
            <a:ext cx="652462" cy="434975"/>
          </a:xfrm>
          <a:prstGeom prst="rightArrow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132" y="3920970"/>
            <a:ext cx="1909623" cy="68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143630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61861" y="116632"/>
            <a:ext cx="8975466" cy="598981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9" name="CasellaDiTesto 4"/>
          <p:cNvSpPr txBox="1">
            <a:spLocks noChangeArrowheads="1"/>
          </p:cNvSpPr>
          <p:nvPr/>
        </p:nvSpPr>
        <p:spPr bwMode="auto">
          <a:xfrm>
            <a:off x="122384" y="188640"/>
            <a:ext cx="8819642" cy="523202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wrap="square" lIns="91423" tIns="45711" rIns="91423" bIns="45711">
            <a:spAutoFit/>
          </a:bodyPr>
          <a:lstStyle>
            <a:lvl1pPr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defTabSz="914400"/>
            <a:r>
              <a:rPr lang="it-IT" sz="2800" b="1" dirty="0" smtClean="0">
                <a:solidFill>
                  <a:schemeClr val="bg1"/>
                </a:solidFill>
                <a:cs typeface="+mn-cs"/>
              </a:rPr>
              <a:t>THE BCFN FLAGSHIP CONCEPT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87404" y="759908"/>
            <a:ext cx="8474482" cy="8002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it-IT" sz="2200" b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GOOD FOR YOU, SUSTAINABLE FOR THE PLANET  </a:t>
            </a:r>
          </a:p>
          <a:p>
            <a:pPr algn="ctr" defTabSz="914400"/>
            <a:r>
              <a:rPr lang="it-IT" sz="2200" b="1" dirty="0" smtClean="0">
                <a:solidFill>
                  <a:schemeClr val="accent2"/>
                </a:solidFill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THE NUTRITIONAL AND ENVIRONMENTAL DOUBLE PYRAMID MODEL</a:t>
            </a:r>
            <a:r>
              <a:rPr lang="it-IT" sz="2200" b="1" i="1" dirty="0" smtClean="0">
                <a:solidFill>
                  <a:schemeClr val="accent2"/>
                </a:solidFill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 </a:t>
            </a:r>
            <a:r>
              <a:rPr lang="it-IT" sz="2200" b="1" dirty="0" smtClean="0">
                <a:solidFill>
                  <a:schemeClr val="accent2"/>
                </a:solidFill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  </a:t>
            </a:r>
          </a:p>
        </p:txBody>
      </p:sp>
      <p:pic>
        <p:nvPicPr>
          <p:cNvPr id="11" name="Immagin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53" y="1560127"/>
            <a:ext cx="7192897" cy="4513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840" y="5606949"/>
            <a:ext cx="6572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225" y="5301208"/>
            <a:ext cx="912591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289114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61861" y="116632"/>
            <a:ext cx="8975466" cy="598981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840" y="5606949"/>
            <a:ext cx="6572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225" y="5301208"/>
            <a:ext cx="912591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CasellaDiTesto 1"/>
          <p:cNvSpPr txBox="1">
            <a:spLocks noChangeArrowheads="1"/>
          </p:cNvSpPr>
          <p:nvPr/>
        </p:nvSpPr>
        <p:spPr bwMode="auto">
          <a:xfrm>
            <a:off x="146134" y="188640"/>
            <a:ext cx="8778098" cy="5232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sz="2800" b="1" dirty="0">
                <a:solidFill>
                  <a:schemeClr val="bg1"/>
                </a:solidFill>
              </a:rPr>
              <a:t>BARILLA - THE WAY OUR COMPANY OPERATES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65158"/>
            <a:ext cx="2088232" cy="31862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CasellaDiTesto 1"/>
          <p:cNvSpPr txBox="1"/>
          <p:nvPr/>
        </p:nvSpPr>
        <p:spPr>
          <a:xfrm>
            <a:off x="3498150" y="1011727"/>
            <a:ext cx="5178306" cy="2893100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i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rPr>
              <a:t>I have never even conceived of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i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rPr>
              <a:t>a non-sustainable company.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i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rPr>
              <a:t>There is no other way to do business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i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rPr>
              <a:t>outside of sustainability. And it is a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i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rPr>
              <a:t>sustainability linked to work,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i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rPr>
              <a:t>to the management of plants,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i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rPr>
              <a:t>of purchasing, of the whole process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400" i="1" dirty="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rPr>
              <a:t>Guido Barilla, Chairman</a:t>
            </a:r>
            <a:endParaRPr lang="en-US" sz="1400" i="1" dirty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17" name="Picture 40" descr="image00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29389"/>
            <a:ext cx="8352928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60399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61861" y="116632"/>
            <a:ext cx="8975466" cy="598981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9" name="CasellaDiTesto 1"/>
          <p:cNvSpPr txBox="1">
            <a:spLocks noChangeArrowheads="1"/>
          </p:cNvSpPr>
          <p:nvPr/>
        </p:nvSpPr>
        <p:spPr bwMode="auto">
          <a:xfrm>
            <a:off x="135014" y="241728"/>
            <a:ext cx="8807012" cy="4616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it-IT" b="1" dirty="0">
                <a:solidFill>
                  <a:schemeClr val="bg1"/>
                </a:solidFill>
              </a:rPr>
              <a:t>KEY LEARNING FROM OUR RECENT EVOLUTION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370" y="1527176"/>
            <a:ext cx="1598670" cy="1143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285" y="856854"/>
            <a:ext cx="1682244" cy="737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riangolo isoscele 25"/>
          <p:cNvSpPr>
            <a:spLocks noChangeArrowheads="1"/>
          </p:cNvSpPr>
          <p:nvPr/>
        </p:nvSpPr>
        <p:spPr bwMode="auto">
          <a:xfrm rot="10800000">
            <a:off x="3594288" y="2583240"/>
            <a:ext cx="930520" cy="404813"/>
          </a:xfrm>
          <a:prstGeom prst="triangle">
            <a:avLst>
              <a:gd name="adj" fmla="val 51116"/>
            </a:avLst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en-US" sz="1600">
              <a:solidFill>
                <a:srgbClr val="020060"/>
              </a:solidFill>
              <a:latin typeface="Tahoma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400732"/>
            <a:ext cx="3346551" cy="1705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Gruppo 14"/>
          <p:cNvGrpSpPr>
            <a:grpSpLocks/>
          </p:cNvGrpSpPr>
          <p:nvPr/>
        </p:nvGrpSpPr>
        <p:grpSpPr bwMode="auto">
          <a:xfrm>
            <a:off x="3333370" y="3048643"/>
            <a:ext cx="1529862" cy="720725"/>
            <a:chOff x="7401272" y="3501008"/>
            <a:chExt cx="1657134" cy="720080"/>
          </a:xfrm>
        </p:grpSpPr>
        <p:sp>
          <p:nvSpPr>
            <p:cNvPr id="18" name="Rettangolo arrotondato 15"/>
            <p:cNvSpPr>
              <a:spLocks noChangeArrowheads="1"/>
            </p:cNvSpPr>
            <p:nvPr/>
          </p:nvSpPr>
          <p:spPr bwMode="auto">
            <a:xfrm>
              <a:off x="7401272" y="3501008"/>
              <a:ext cx="1657134" cy="72008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>
                <a:solidFill>
                  <a:srgbClr val="020060"/>
                </a:solidFill>
                <a:latin typeface="Tahoma" pitchFamily="34" charset="0"/>
              </a:endParaRPr>
            </a:p>
          </p:txBody>
        </p:sp>
        <p:pic>
          <p:nvPicPr>
            <p:cNvPr id="19" name="Immagine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7835" y="3645024"/>
              <a:ext cx="1498695" cy="541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CasellaDiTesto 8"/>
          <p:cNvSpPr txBox="1">
            <a:spLocks noChangeArrowheads="1"/>
          </p:cNvSpPr>
          <p:nvPr/>
        </p:nvSpPr>
        <p:spPr bwMode="auto">
          <a:xfrm>
            <a:off x="6271197" y="2633143"/>
            <a:ext cx="2464649" cy="10156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r>
              <a:rPr lang="it-IT" sz="2000" b="1" dirty="0" smtClean="0">
                <a:solidFill>
                  <a:schemeClr val="bg1"/>
                </a:solidFill>
              </a:rPr>
              <a:t>NUTRITION</a:t>
            </a:r>
          </a:p>
          <a:p>
            <a:pPr algn="ctr" eaLnBrk="1" hangingPunct="1">
              <a:defRPr/>
            </a:pPr>
            <a:r>
              <a:rPr lang="it-IT" sz="2000" b="1" dirty="0" smtClean="0">
                <a:solidFill>
                  <a:schemeClr val="bg1"/>
                </a:solidFill>
              </a:rPr>
              <a:t>REFORMULATION &amp; </a:t>
            </a:r>
          </a:p>
          <a:p>
            <a:pPr algn="ctr" eaLnBrk="1" hangingPunct="1">
              <a:defRPr/>
            </a:pPr>
            <a:r>
              <a:rPr lang="it-IT" sz="2000" b="1" dirty="0" smtClean="0">
                <a:solidFill>
                  <a:schemeClr val="bg1"/>
                </a:solidFill>
              </a:rPr>
              <a:t>NEW PRODUCTS</a:t>
            </a:r>
            <a:endParaRPr lang="en-US" sz="2000" b="1" dirty="0" smtClean="0">
              <a:solidFill>
                <a:schemeClr val="bg1"/>
              </a:solidFill>
            </a:endParaRPr>
          </a:p>
        </p:txBody>
      </p:sp>
      <p:sp>
        <p:nvSpPr>
          <p:cNvPr id="22" name="CasellaDiTesto 1"/>
          <p:cNvSpPr txBox="1"/>
          <p:nvPr/>
        </p:nvSpPr>
        <p:spPr bwMode="auto">
          <a:xfrm>
            <a:off x="6271197" y="3734397"/>
            <a:ext cx="2464649" cy="36933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b="1" dirty="0" smtClean="0">
                <a:solidFill>
                  <a:schemeClr val="bg1"/>
                </a:solidFill>
              </a:rPr>
              <a:t>ENVIRONMENT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Left Brace 1"/>
          <p:cNvSpPr/>
          <p:nvPr/>
        </p:nvSpPr>
        <p:spPr>
          <a:xfrm>
            <a:off x="5433293" y="2555121"/>
            <a:ext cx="432048" cy="1785087"/>
          </a:xfrm>
          <a:prstGeom prst="leftBrac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riangolo isoscele 25"/>
          <p:cNvSpPr>
            <a:spLocks noChangeArrowheads="1"/>
          </p:cNvSpPr>
          <p:nvPr/>
        </p:nvSpPr>
        <p:spPr bwMode="auto">
          <a:xfrm rot="10800000">
            <a:off x="3613969" y="3945687"/>
            <a:ext cx="997927" cy="422275"/>
          </a:xfrm>
          <a:prstGeom prst="triangle">
            <a:avLst>
              <a:gd name="adj" fmla="val 51116"/>
            </a:avLst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en-US" sz="1600">
              <a:solidFill>
                <a:srgbClr val="02006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28699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0" y="116632"/>
            <a:ext cx="8975466" cy="598981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552" y="260648"/>
            <a:ext cx="8767070" cy="477054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it-IT" sz="2500" b="1" dirty="0">
                <a:solidFill>
                  <a:schemeClr val="bg1"/>
                </a:solidFill>
                <a:latin typeface="Calibri" pitchFamily="34" charset="0"/>
                <a:ea typeface="ＭＳ Ｐゴシック" pitchFamily="34" charset="-128"/>
              </a:rPr>
              <a:t>BUILDING AND SHARING KNOWLEDGE WITHIN THE COMPANY</a:t>
            </a:r>
          </a:p>
        </p:txBody>
      </p:sp>
      <p:sp>
        <p:nvSpPr>
          <p:cNvPr id="10" name="CasellaDiTesto 5"/>
          <p:cNvSpPr txBox="1"/>
          <p:nvPr/>
        </p:nvSpPr>
        <p:spPr>
          <a:xfrm>
            <a:off x="419108" y="1770253"/>
            <a:ext cx="815795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>
                <a:srgbClr val="EC740A"/>
              </a:buClr>
              <a:defRPr/>
            </a:pPr>
            <a:endParaRPr lang="en-US" sz="28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514350" lvl="1" indent="-514350" algn="just">
              <a:buClr>
                <a:srgbClr val="EC740A"/>
              </a:buClr>
              <a:buFont typeface="+mj-lt"/>
              <a:buAutoNum type="arabicPeriod"/>
              <a:defRPr/>
            </a:pPr>
            <a:r>
              <a:rPr lang="it-IT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SUPPLY CHAIN </a:t>
            </a:r>
          </a:p>
          <a:p>
            <a:pPr marL="514350" lvl="1" indent="-514350" algn="just">
              <a:buClr>
                <a:srgbClr val="EC740A"/>
              </a:buClr>
              <a:buFont typeface="+mj-lt"/>
              <a:buAutoNum type="arabicPeriod" startAt="2"/>
              <a:defRPr/>
            </a:pPr>
            <a:r>
              <a:rPr lang="it-IT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PROCESS AND PRODUCTS</a:t>
            </a:r>
            <a:endParaRPr lang="it-IT" sz="28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514350" indent="-514350" algn="just">
              <a:buClr>
                <a:srgbClr val="EC740A"/>
              </a:buClr>
              <a:buFont typeface="+mj-lt"/>
              <a:buAutoNum type="arabicPeriod" startAt="3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PEOPLE &amp; EDUCATION</a:t>
            </a:r>
          </a:p>
          <a:p>
            <a:pPr marL="514350" indent="-514350" algn="just">
              <a:buClr>
                <a:srgbClr val="EC740A"/>
              </a:buClr>
              <a:buFont typeface="+mj-lt"/>
              <a:buAutoNum type="arabicPeriod" startAt="4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RETAILERS </a:t>
            </a:r>
          </a:p>
          <a:p>
            <a:pPr marL="514350" indent="-514350" algn="just">
              <a:buClr>
                <a:srgbClr val="EC740A"/>
              </a:buClr>
              <a:buFont typeface="+mj-lt"/>
              <a:buAutoNum type="arabicPeriod" startAt="4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BARILLA PEOPLE</a:t>
            </a:r>
            <a:endParaRPr lang="en-US" sz="1600" b="1" dirty="0">
              <a:cs typeface="Arial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904" y="2324610"/>
            <a:ext cx="1572942" cy="1121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717" y="1516472"/>
            <a:ext cx="1594161" cy="75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riangolo isoscele 25"/>
          <p:cNvSpPr>
            <a:spLocks noChangeArrowheads="1"/>
          </p:cNvSpPr>
          <p:nvPr/>
        </p:nvSpPr>
        <p:spPr bwMode="auto">
          <a:xfrm rot="10800000">
            <a:off x="6488476" y="4447909"/>
            <a:ext cx="686646" cy="332790"/>
          </a:xfrm>
          <a:prstGeom prst="triangle">
            <a:avLst>
              <a:gd name="adj" fmla="val 51116"/>
            </a:avLst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>
              <a:solidFill>
                <a:srgbClr val="020060"/>
              </a:solidFill>
              <a:latin typeface="Tahoma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4797248"/>
            <a:ext cx="2728509" cy="1283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riangolo isoscele 25"/>
          <p:cNvSpPr>
            <a:spLocks noChangeArrowheads="1"/>
          </p:cNvSpPr>
          <p:nvPr/>
        </p:nvSpPr>
        <p:spPr bwMode="auto">
          <a:xfrm rot="10800000">
            <a:off x="6463397" y="3429699"/>
            <a:ext cx="686646" cy="332790"/>
          </a:xfrm>
          <a:prstGeom prst="triangle">
            <a:avLst>
              <a:gd name="adj" fmla="val 51116"/>
            </a:avLst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>
              <a:solidFill>
                <a:srgbClr val="020060"/>
              </a:solidFill>
              <a:latin typeface="Tahoma" pitchFamily="34" charset="0"/>
            </a:endParaRPr>
          </a:p>
        </p:txBody>
      </p:sp>
      <p:sp>
        <p:nvSpPr>
          <p:cNvPr id="20" name="CasellaDiTesto 4"/>
          <p:cNvSpPr txBox="1">
            <a:spLocks noChangeArrowheads="1"/>
          </p:cNvSpPr>
          <p:nvPr/>
        </p:nvSpPr>
        <p:spPr bwMode="auto">
          <a:xfrm>
            <a:off x="111971" y="752717"/>
            <a:ext cx="8769651" cy="461647"/>
          </a:xfrm>
          <a:prstGeom prst="rect">
            <a:avLst/>
          </a:prstGeom>
          <a:solidFill>
            <a:srgbClr val="DF7D0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1" rIns="91423" bIns="45711">
            <a:spAutoFit/>
          </a:bodyPr>
          <a:lstStyle>
            <a:lvl1pPr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r>
              <a:rPr lang="it-IT" b="1" dirty="0">
                <a:solidFill>
                  <a:schemeClr val="bg1"/>
                </a:solidFill>
              </a:rPr>
              <a:t>    </a:t>
            </a:r>
            <a:r>
              <a:rPr lang="it-IT" b="1" dirty="0" smtClean="0">
                <a:solidFill>
                  <a:schemeClr val="bg1"/>
                </a:solidFill>
              </a:rPr>
              <a:t>THE DOUBLE PYRAMID MODEL INSPIRES THE COMPANY</a:t>
            </a:r>
            <a:endParaRPr lang="it-IT" b="1" dirty="0">
              <a:solidFill>
                <a:schemeClr val="bg1"/>
              </a:solidFill>
            </a:endParaRPr>
          </a:p>
        </p:txBody>
      </p:sp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734" y="3814883"/>
            <a:ext cx="1595360" cy="573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36372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0" y="116632"/>
            <a:ext cx="8975466" cy="598981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552" y="260648"/>
            <a:ext cx="8767070" cy="477054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it-IT" sz="2500" b="1" dirty="0">
                <a:solidFill>
                  <a:schemeClr val="bg1"/>
                </a:solidFill>
                <a:latin typeface="Calibri" pitchFamily="34" charset="0"/>
                <a:ea typeface="ＭＳ Ｐゴシック" pitchFamily="34" charset="-128"/>
              </a:rPr>
              <a:t>BUILDING AND SHARING KNOWLEDGE WITHIN THE COMPANY</a:t>
            </a:r>
          </a:p>
        </p:txBody>
      </p:sp>
      <p:sp>
        <p:nvSpPr>
          <p:cNvPr id="10" name="CasellaDiTesto 5"/>
          <p:cNvSpPr txBox="1"/>
          <p:nvPr/>
        </p:nvSpPr>
        <p:spPr>
          <a:xfrm>
            <a:off x="224069" y="836712"/>
            <a:ext cx="8657553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1" indent="-514350" algn="just">
              <a:buClr>
                <a:srgbClr val="EC740A"/>
              </a:buClr>
              <a:buFont typeface="+mj-lt"/>
              <a:buAutoNum type="arabicPeriod"/>
              <a:defRPr/>
            </a:pPr>
            <a:r>
              <a:rPr lang="it-IT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SUPPLY CHAIN </a:t>
            </a:r>
          </a:p>
          <a:p>
            <a:pPr marL="0" lvl="1" algn="just">
              <a:buClr>
                <a:srgbClr val="EC740A"/>
              </a:buClr>
              <a:defRPr/>
            </a:pPr>
            <a:r>
              <a:rPr lang="en-US" sz="20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Procurement of even more high quality Durum Wheat through special agreements with our </a:t>
            </a:r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suppliers: </a:t>
            </a:r>
            <a:r>
              <a:rPr lang="it-IT" sz="2000" b="1" dirty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81% «</a:t>
            </a:r>
            <a:r>
              <a:rPr lang="it-IT" sz="2000" b="1" dirty="0" err="1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local</a:t>
            </a:r>
            <a:r>
              <a:rPr lang="it-IT" sz="2000" b="1" dirty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dirty="0" err="1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wheat</a:t>
            </a:r>
            <a:r>
              <a:rPr lang="it-IT" sz="2000" b="1" dirty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» </a:t>
            </a:r>
            <a:r>
              <a:rPr lang="it-IT" sz="2000" b="1" dirty="0" err="1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cultivated</a:t>
            </a:r>
            <a:r>
              <a:rPr lang="it-IT" sz="2000" b="1" dirty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 in the </a:t>
            </a:r>
            <a:r>
              <a:rPr lang="it-IT" sz="2000" b="1" dirty="0" err="1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same</a:t>
            </a:r>
            <a:r>
              <a:rPr lang="it-IT" sz="2000" b="1" dirty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 country </a:t>
            </a:r>
            <a:r>
              <a:rPr lang="it-IT" sz="2000" b="1" dirty="0" err="1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where</a:t>
            </a:r>
            <a:r>
              <a:rPr lang="it-IT" sz="2000" b="1" dirty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 pasta </a:t>
            </a:r>
            <a:r>
              <a:rPr lang="it-IT" sz="2000" b="1" dirty="0" err="1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is</a:t>
            </a:r>
            <a:r>
              <a:rPr lang="it-IT" sz="2000" b="1" dirty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dirty="0" err="1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produced</a:t>
            </a:r>
            <a:r>
              <a:rPr lang="it-IT" sz="2000" b="1" dirty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marL="0" lvl="1" algn="just">
              <a:buClr>
                <a:srgbClr val="EC740A"/>
              </a:buClr>
              <a:defRPr/>
            </a:pPr>
            <a:endParaRPr lang="en-US" sz="20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0" lvl="1" algn="just">
              <a:buClr>
                <a:srgbClr val="EC740A"/>
              </a:buClr>
              <a:defRPr/>
            </a:pPr>
            <a:endParaRPr lang="en-US" sz="20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0" lvl="1" algn="just">
              <a:buClr>
                <a:srgbClr val="EC740A"/>
              </a:buClr>
              <a:defRPr/>
            </a:pPr>
            <a:endParaRPr lang="en-US" sz="20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0" lvl="1" algn="just">
              <a:buClr>
                <a:srgbClr val="EC740A"/>
              </a:buClr>
              <a:defRPr/>
            </a:pPr>
            <a:endParaRPr lang="en-US" sz="20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0" lvl="1" algn="just">
              <a:buClr>
                <a:srgbClr val="EC740A"/>
              </a:buClr>
              <a:defRPr/>
            </a:pPr>
            <a:endParaRPr lang="en-US" sz="20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0" lvl="1" algn="just">
              <a:buClr>
                <a:srgbClr val="EC740A"/>
              </a:buClr>
              <a:defRPr/>
            </a:pPr>
            <a:endParaRPr lang="en-US" sz="20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0" lvl="1" algn="just">
              <a:buClr>
                <a:srgbClr val="EC740A"/>
              </a:buClr>
              <a:defRPr/>
            </a:pPr>
            <a:endParaRPr lang="en-US" sz="20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0" lvl="1" algn="just">
              <a:buClr>
                <a:srgbClr val="EC740A"/>
              </a:buClr>
              <a:defRPr/>
            </a:pPr>
            <a:endParaRPr lang="en-US" sz="20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0" lvl="1" algn="just">
              <a:buClr>
                <a:srgbClr val="EC740A"/>
              </a:buClr>
              <a:defRPr/>
            </a:pPr>
            <a:endParaRPr lang="it-IT" sz="28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457200" indent="-457200">
              <a:buClr>
                <a:srgbClr val="EC740A"/>
              </a:buClr>
              <a:buFont typeface="Wingdings" pitchFamily="2" charset="2"/>
              <a:buChar char="§"/>
              <a:defRPr/>
            </a:pPr>
            <a:endParaRPr lang="en-US" sz="1600" b="1" dirty="0">
              <a:cs typeface="Arial" pitchFamily="34" charset="0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497" y="2396789"/>
            <a:ext cx="5040560" cy="2657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ettangolo 20"/>
          <p:cNvSpPr>
            <a:spLocks noChangeArrowheads="1"/>
          </p:cNvSpPr>
          <p:nvPr/>
        </p:nvSpPr>
        <p:spPr bwMode="auto">
          <a:xfrm>
            <a:off x="755576" y="4673310"/>
            <a:ext cx="82817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Clr>
                <a:srgbClr val="00A568"/>
              </a:buClr>
            </a:pPr>
            <a:endParaRPr lang="it-IT" sz="2000" b="1" u="none" dirty="0">
              <a:solidFill>
                <a:srgbClr val="00347B"/>
              </a:solidFill>
              <a:latin typeface="Calibri" pitchFamily="34" charset="0"/>
              <a:cs typeface="Calibri" pitchFamily="34" charset="0"/>
            </a:endParaRPr>
          </a:p>
          <a:p>
            <a:pPr algn="l">
              <a:buClr>
                <a:srgbClr val="00A568"/>
              </a:buClr>
            </a:pPr>
            <a:r>
              <a:rPr lang="it-IT" sz="2000" b="1" dirty="0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100</a:t>
            </a:r>
            <a:r>
              <a:rPr lang="it-IT" sz="2000" b="1" u="none" dirty="0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% </a:t>
            </a:r>
            <a:r>
              <a:rPr lang="it-IT" sz="2000" b="1" u="none" dirty="0" err="1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sustainable</a:t>
            </a:r>
            <a:r>
              <a:rPr lang="it-IT" sz="2000" b="1" u="none" dirty="0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u="none" dirty="0" err="1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cocoa</a:t>
            </a:r>
            <a:r>
              <a:rPr lang="it-IT" sz="2000" b="1" u="none" dirty="0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u="none" dirty="0" err="1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suppliers</a:t>
            </a:r>
            <a:r>
              <a:rPr lang="it-IT" sz="2000" b="1" u="none" dirty="0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it-IT" sz="2000" b="1" u="none" dirty="0">
              <a:solidFill>
                <a:srgbClr val="00347B"/>
              </a:solidFill>
              <a:latin typeface="Calibri" pitchFamily="34" charset="0"/>
              <a:cs typeface="Calibri" pitchFamily="34" charset="0"/>
            </a:endParaRPr>
          </a:p>
          <a:p>
            <a:pPr algn="l">
              <a:buClr>
                <a:srgbClr val="00A568"/>
              </a:buClr>
            </a:pPr>
            <a:r>
              <a:rPr lang="it-IT" sz="2000" b="1" u="none" dirty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100% </a:t>
            </a:r>
            <a:r>
              <a:rPr lang="it-IT" sz="2000" b="1" dirty="0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RSPO</a:t>
            </a:r>
            <a:r>
              <a:rPr lang="it-IT" sz="2000" b="1" u="none" dirty="0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u="none" dirty="0" err="1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palm</a:t>
            </a:r>
            <a:r>
              <a:rPr lang="it-IT" sz="2000" b="1" u="none" dirty="0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u="none" dirty="0" err="1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oil</a:t>
            </a:r>
            <a:r>
              <a:rPr lang="it-IT" sz="2000" b="1" u="none" dirty="0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u="none" dirty="0" err="1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suppliers</a:t>
            </a:r>
            <a:r>
              <a:rPr lang="it-IT" sz="2000" b="1" u="none" dirty="0" smtClean="0">
                <a:solidFill>
                  <a:srgbClr val="00347B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it-IT" sz="2000" b="1" u="none" dirty="0">
              <a:solidFill>
                <a:srgbClr val="00347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Triangolo isoscele 25"/>
          <p:cNvSpPr>
            <a:spLocks noChangeArrowheads="1"/>
          </p:cNvSpPr>
          <p:nvPr/>
        </p:nvSpPr>
        <p:spPr bwMode="auto">
          <a:xfrm rot="5400000">
            <a:off x="177776" y="5379880"/>
            <a:ext cx="447372" cy="208163"/>
          </a:xfrm>
          <a:prstGeom prst="triangle">
            <a:avLst>
              <a:gd name="adj" fmla="val 51116"/>
            </a:avLst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>
              <a:solidFill>
                <a:srgbClr val="020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Triangolo isoscele 25"/>
          <p:cNvSpPr>
            <a:spLocks noChangeArrowheads="1"/>
          </p:cNvSpPr>
          <p:nvPr/>
        </p:nvSpPr>
        <p:spPr bwMode="auto">
          <a:xfrm rot="5400000">
            <a:off x="177776" y="4950606"/>
            <a:ext cx="447372" cy="208163"/>
          </a:xfrm>
          <a:prstGeom prst="triangle">
            <a:avLst>
              <a:gd name="adj" fmla="val 51116"/>
            </a:avLst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>
              <a:solidFill>
                <a:srgbClr val="02006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10079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0" y="116632"/>
            <a:ext cx="8975466" cy="598981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552" y="260648"/>
            <a:ext cx="8767070" cy="477054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it-IT" sz="2500" b="1" dirty="0">
                <a:solidFill>
                  <a:schemeClr val="bg1"/>
                </a:solidFill>
                <a:latin typeface="Calibri" pitchFamily="34" charset="0"/>
                <a:ea typeface="ＭＳ Ｐゴシック" pitchFamily="34" charset="-128"/>
              </a:rPr>
              <a:t>BUILDING AND SHARING KNOWLEDGE WITHIN THE COMPANY</a:t>
            </a:r>
          </a:p>
        </p:txBody>
      </p:sp>
      <p:sp>
        <p:nvSpPr>
          <p:cNvPr id="10" name="CasellaDiTesto 5"/>
          <p:cNvSpPr txBox="1"/>
          <p:nvPr/>
        </p:nvSpPr>
        <p:spPr>
          <a:xfrm>
            <a:off x="224069" y="764704"/>
            <a:ext cx="5716084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1" indent="-514350">
              <a:buClr>
                <a:srgbClr val="EC740A"/>
              </a:buClr>
              <a:buFont typeface="+mj-lt"/>
              <a:buAutoNum type="arabicPeriod" startAt="2"/>
              <a:defRPr/>
            </a:pPr>
            <a:r>
              <a:rPr lang="it-IT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PROCESS AND PRODUCTS</a:t>
            </a:r>
            <a:endParaRPr lang="en-US" sz="20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342900" lvl="1" indent="-342900">
              <a:buClr>
                <a:srgbClr val="EC740A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Reformulation </a:t>
            </a:r>
            <a:r>
              <a:rPr lang="en-US" sz="20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of existing </a:t>
            </a:r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products</a:t>
            </a:r>
          </a:p>
          <a:p>
            <a:pPr marL="342900" lvl="1" indent="-342900">
              <a:buClr>
                <a:srgbClr val="EC740A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Information and suggestion of consumption</a:t>
            </a:r>
          </a:p>
          <a:p>
            <a:pPr marL="342900" lvl="1" indent="-342900">
              <a:buClr>
                <a:srgbClr val="EC740A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Launch </a:t>
            </a:r>
            <a:r>
              <a:rPr lang="en-US" sz="20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of new products responding to emerging nutritional </a:t>
            </a:r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needs</a:t>
            </a:r>
            <a:endParaRPr lang="en-US" sz="20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342900" lvl="1" indent="-342900">
              <a:buClr>
                <a:srgbClr val="EC740A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Improvement of the environmental impact of our </a:t>
            </a:r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products </a:t>
            </a:r>
            <a:endParaRPr lang="en-US" sz="20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342900" lvl="1" indent="-342900">
              <a:buClr>
                <a:srgbClr val="EC740A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Reduction of water </a:t>
            </a:r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consumption and reduction of CO2</a:t>
            </a:r>
            <a:endParaRPr lang="en-US" sz="1600" b="1" dirty="0">
              <a:cs typeface="Arial" pitchFamily="34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05" y="3619573"/>
            <a:ext cx="2447371" cy="312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73016"/>
            <a:ext cx="2812115" cy="312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776" y="733301"/>
            <a:ext cx="2889250" cy="258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685" y="3488115"/>
            <a:ext cx="2728341" cy="261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287754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42" y="6106442"/>
            <a:ext cx="9177441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69942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05525" y="3036500"/>
            <a:ext cx="6263605" cy="19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6346"/>
            <a:ext cx="9144000" cy="44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66" y="6313668"/>
            <a:ext cx="1129666" cy="40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0" y="116632"/>
            <a:ext cx="8975466" cy="598981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552" y="260648"/>
            <a:ext cx="8767070" cy="477054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it-IT" sz="2500" b="1" dirty="0">
                <a:solidFill>
                  <a:schemeClr val="bg1"/>
                </a:solidFill>
                <a:latin typeface="Calibri" pitchFamily="34" charset="0"/>
                <a:ea typeface="ＭＳ Ｐゴシック" pitchFamily="34" charset="-128"/>
              </a:rPr>
              <a:t>BUILDING AND SHARING KNOWLEDGE WITHIN THE COMPANY</a:t>
            </a:r>
          </a:p>
        </p:txBody>
      </p:sp>
      <p:sp>
        <p:nvSpPr>
          <p:cNvPr id="10" name="CasellaDiTesto 5"/>
          <p:cNvSpPr txBox="1"/>
          <p:nvPr/>
        </p:nvSpPr>
        <p:spPr>
          <a:xfrm>
            <a:off x="224069" y="1272381"/>
            <a:ext cx="865755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>
              <a:buClr>
                <a:srgbClr val="EC740A"/>
              </a:buClr>
              <a:buSzPct val="110000"/>
              <a:defRPr/>
            </a:pPr>
            <a:r>
              <a:rPr lang="it-IT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marL="0" lvl="1" algn="just">
              <a:buClr>
                <a:srgbClr val="EC740A"/>
              </a:buClr>
              <a:defRPr/>
            </a:pPr>
            <a:endParaRPr lang="it-IT" sz="28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457200" indent="-457200">
              <a:buClr>
                <a:srgbClr val="EC740A"/>
              </a:buClr>
              <a:buFont typeface="Wingdings" pitchFamily="2" charset="2"/>
              <a:buChar char="§"/>
              <a:defRPr/>
            </a:pPr>
            <a:endParaRPr lang="en-US" sz="1600" b="1" dirty="0">
              <a:cs typeface="Arial" pitchFamily="34" charset="0"/>
            </a:endParaRPr>
          </a:p>
        </p:txBody>
      </p:sp>
      <p:sp>
        <p:nvSpPr>
          <p:cNvPr id="20" name="CasellaDiTesto 4"/>
          <p:cNvSpPr txBox="1">
            <a:spLocks noChangeArrowheads="1"/>
          </p:cNvSpPr>
          <p:nvPr/>
        </p:nvSpPr>
        <p:spPr bwMode="auto">
          <a:xfrm>
            <a:off x="111971" y="752717"/>
            <a:ext cx="8769651" cy="461647"/>
          </a:xfrm>
          <a:prstGeom prst="rect">
            <a:avLst/>
          </a:prstGeom>
          <a:solidFill>
            <a:srgbClr val="DF7D0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1" rIns="91423" bIns="45711">
            <a:spAutoFit/>
          </a:bodyPr>
          <a:lstStyle>
            <a:lvl1pPr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4489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r>
              <a:rPr lang="it-IT" b="1" dirty="0">
                <a:solidFill>
                  <a:schemeClr val="bg1"/>
                </a:solidFill>
              </a:rPr>
              <a:t>    </a:t>
            </a:r>
            <a:r>
              <a:rPr lang="it-IT" b="1" dirty="0" smtClean="0">
                <a:solidFill>
                  <a:schemeClr val="bg1"/>
                </a:solidFill>
              </a:rPr>
              <a:t>THE DOUBLE PYRAMID MODEL INSPIRES THE COMPANY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4" name="CasellaDiTesto 5"/>
          <p:cNvSpPr txBox="1"/>
          <p:nvPr/>
        </p:nvSpPr>
        <p:spPr>
          <a:xfrm>
            <a:off x="115087" y="1272381"/>
            <a:ext cx="87665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Clr>
                <a:srgbClr val="EC740A"/>
              </a:buClr>
              <a:buFont typeface="+mj-lt"/>
              <a:buAutoNum type="arabicPeriod" startAt="3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PEOPLE &amp; EDUCATION</a:t>
            </a:r>
          </a:p>
          <a:p>
            <a:pPr marL="457200" indent="-457200">
              <a:buClr>
                <a:srgbClr val="EC740A"/>
              </a:buClr>
              <a:buFont typeface="Wingdings" pitchFamily="2" charset="2"/>
              <a:buChar char="§"/>
              <a:defRPr/>
            </a:pPr>
            <a:endParaRPr lang="en-US" sz="1600" b="1" dirty="0">
              <a:cs typeface="Arial" pitchFamily="34" charset="0"/>
            </a:endParaRPr>
          </a:p>
        </p:txBody>
      </p:sp>
      <p:graphicFrame>
        <p:nvGraphicFramePr>
          <p:cNvPr id="2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36117784"/>
              </p:ext>
            </p:extLst>
          </p:nvPr>
        </p:nvGraphicFramePr>
        <p:xfrm>
          <a:off x="3379222" y="1872545"/>
          <a:ext cx="2652713" cy="4004206"/>
        </p:xfrm>
        <a:graphic>
          <a:graphicData uri="http://schemas.openxmlformats.org/presentationml/2006/ole">
            <p:oleObj spid="_x0000_s5131" name="Acrobat Document" r:id="rId6" imgW="7974000" imgH="11043000" progId="AcroExch.Document.7">
              <p:embed/>
            </p:oleObj>
          </a:graphicData>
        </a:graphic>
      </p:graphicFrame>
      <p:pic>
        <p:nvPicPr>
          <p:cNvPr id="23" name="Picture 18" descr="DSCF5509_short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429" y="1872544"/>
            <a:ext cx="2756577" cy="198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7" descr="IMG00016-20101103-12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331" y="4109571"/>
            <a:ext cx="2659675" cy="17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" y="1825127"/>
            <a:ext cx="3009188" cy="210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31" y="4156988"/>
            <a:ext cx="2956649" cy="164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61421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rilla Corporate Cause 4 con commenti Ruggerini">
  <a:themeElements>
    <a:clrScheme name="Personalizzato 1">
      <a:dk1>
        <a:srgbClr val="616365"/>
      </a:dk1>
      <a:lt1>
        <a:srgbClr val="FFFFFF"/>
      </a:lt1>
      <a:dk2>
        <a:srgbClr val="00347B"/>
      </a:dk2>
      <a:lt2>
        <a:srgbClr val="FAF0C8"/>
      </a:lt2>
      <a:accent1>
        <a:srgbClr val="007AC9"/>
      </a:accent1>
      <a:accent2>
        <a:srgbClr val="FF7300"/>
      </a:accent2>
      <a:accent3>
        <a:srgbClr val="3C8A2E"/>
      </a:accent3>
      <a:accent4>
        <a:srgbClr val="71CEEB"/>
      </a:accent4>
      <a:accent5>
        <a:srgbClr val="8CD200"/>
      </a:accent5>
      <a:accent6>
        <a:srgbClr val="589D89"/>
      </a:accent6>
      <a:hlink>
        <a:srgbClr val="616365"/>
      </a:hlink>
      <a:folHlink>
        <a:srgbClr val="007AC9"/>
      </a:folHlink>
    </a:clrScheme>
    <a:fontScheme name="Barilla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rand Book Chius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403</Words>
  <Application>Microsoft Office PowerPoint</Application>
  <PresentationFormat>On-screen Show (4:3)</PresentationFormat>
  <Paragraphs>88</Paragraphs>
  <Slides>12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Barilla Corporate Cause 4 con commenti Ruggerini</vt:lpstr>
      <vt:lpstr>Brand Book Chiusura</vt:lpstr>
      <vt:lpstr>Acrobat Document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Barilla S.p.a.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Hornung Cattan Monica</dc:creator>
  <cp:lastModifiedBy>fulponi_l</cp:lastModifiedBy>
  <cp:revision>72</cp:revision>
  <cp:lastPrinted>2012-10-22T15:28:37Z</cp:lastPrinted>
  <dcterms:created xsi:type="dcterms:W3CDTF">2012-10-16T07:35:18Z</dcterms:created>
  <dcterms:modified xsi:type="dcterms:W3CDTF">2012-10-25T14:03:14Z</dcterms:modified>
</cp:coreProperties>
</file>